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30"/>
  </p:notesMasterIdLst>
  <p:sldIdLst>
    <p:sldId id="256" r:id="rId2"/>
    <p:sldId id="257" r:id="rId3"/>
    <p:sldId id="258" r:id="rId4"/>
    <p:sldId id="261" r:id="rId5"/>
    <p:sldId id="281" r:id="rId6"/>
    <p:sldId id="282" r:id="rId7"/>
    <p:sldId id="280" r:id="rId8"/>
    <p:sldId id="278" r:id="rId9"/>
    <p:sldId id="273" r:id="rId10"/>
    <p:sldId id="272" r:id="rId11"/>
    <p:sldId id="279" r:id="rId12"/>
    <p:sldId id="283" r:id="rId13"/>
    <p:sldId id="284" r:id="rId14"/>
    <p:sldId id="285" r:id="rId15"/>
    <p:sldId id="259" r:id="rId16"/>
    <p:sldId id="286" r:id="rId17"/>
    <p:sldId id="262" r:id="rId18"/>
    <p:sldId id="263" r:id="rId19"/>
    <p:sldId id="264" r:id="rId20"/>
    <p:sldId id="287" r:id="rId21"/>
    <p:sldId id="288" r:id="rId22"/>
    <p:sldId id="289" r:id="rId23"/>
    <p:sldId id="290" r:id="rId24"/>
    <p:sldId id="267" r:id="rId25"/>
    <p:sldId id="271" r:id="rId26"/>
    <p:sldId id="291" r:id="rId27"/>
    <p:sldId id="260" r:id="rId28"/>
    <p:sldId id="292"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635053-C8A1-45C9-A5BA-E9248D8AACDC}" v="67" dt="2019-07-11T00:50:17.7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18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sh Delcamp" userId="a41b981cea9eda94" providerId="LiveId" clId="{9D635053-C8A1-45C9-A5BA-E9248D8AACDC}"/>
    <pc:docChg chg="undo redo custSel addSld delSld modSld modMainMaster">
      <pc:chgData name="Nash Delcamp" userId="a41b981cea9eda94" providerId="LiveId" clId="{9D635053-C8A1-45C9-A5BA-E9248D8AACDC}" dt="2019-07-11T00:51:35.129" v="998" actId="2696"/>
      <pc:docMkLst>
        <pc:docMk/>
      </pc:docMkLst>
      <pc:sldChg chg="modSp add">
        <pc:chgData name="Nash Delcamp" userId="a41b981cea9eda94" providerId="LiveId" clId="{9D635053-C8A1-45C9-A5BA-E9248D8AACDC}" dt="2019-07-11T00:38:52.856" v="678" actId="207"/>
        <pc:sldMkLst>
          <pc:docMk/>
          <pc:sldMk cId="2110238406" sldId="256"/>
        </pc:sldMkLst>
        <pc:spChg chg="mod">
          <ac:chgData name="Nash Delcamp" userId="a41b981cea9eda94" providerId="LiveId" clId="{9D635053-C8A1-45C9-A5BA-E9248D8AACDC}" dt="2019-07-11T00:31:32.281" v="19" actId="20577"/>
          <ac:spMkLst>
            <pc:docMk/>
            <pc:sldMk cId="2110238406" sldId="256"/>
            <ac:spMk id="2" creationId="{D7ADAE45-F654-4297-8235-04B70251D5A5}"/>
          </ac:spMkLst>
        </pc:spChg>
        <pc:spChg chg="mod">
          <ac:chgData name="Nash Delcamp" userId="a41b981cea9eda94" providerId="LiveId" clId="{9D635053-C8A1-45C9-A5BA-E9248D8AACDC}" dt="2019-07-11T00:38:52.856" v="678" actId="207"/>
          <ac:spMkLst>
            <pc:docMk/>
            <pc:sldMk cId="2110238406" sldId="256"/>
            <ac:spMk id="3" creationId="{7D395192-1435-45BA-92A4-A5C27EEF4552}"/>
          </ac:spMkLst>
        </pc:spChg>
      </pc:sldChg>
      <pc:sldChg chg="modSp add">
        <pc:chgData name="Nash Delcamp" userId="a41b981cea9eda94" providerId="LiveId" clId="{9D635053-C8A1-45C9-A5BA-E9248D8AACDC}" dt="2019-07-11T00:35:35.033" v="581" actId="20577"/>
        <pc:sldMkLst>
          <pc:docMk/>
          <pc:sldMk cId="4064660661" sldId="257"/>
        </pc:sldMkLst>
        <pc:spChg chg="mod">
          <ac:chgData name="Nash Delcamp" userId="a41b981cea9eda94" providerId="LiveId" clId="{9D635053-C8A1-45C9-A5BA-E9248D8AACDC}" dt="2019-07-11T00:35:35.033" v="581" actId="20577"/>
          <ac:spMkLst>
            <pc:docMk/>
            <pc:sldMk cId="4064660661" sldId="257"/>
            <ac:spMk id="2" creationId="{A3A422D7-7A32-434B-B591-8EBF0347B5D8}"/>
          </ac:spMkLst>
        </pc:spChg>
        <pc:spChg chg="mod">
          <ac:chgData name="Nash Delcamp" userId="a41b981cea9eda94" providerId="LiveId" clId="{9D635053-C8A1-45C9-A5BA-E9248D8AACDC}" dt="2019-07-11T00:35:31.024" v="580" actId="20577"/>
          <ac:spMkLst>
            <pc:docMk/>
            <pc:sldMk cId="4064660661" sldId="257"/>
            <ac:spMk id="3" creationId="{6DEA835B-01C8-4DF2-B873-AA368A459CF1}"/>
          </ac:spMkLst>
        </pc:spChg>
      </pc:sldChg>
      <pc:sldChg chg="delSp add del setBg delDesignElem">
        <pc:chgData name="Nash Delcamp" userId="a41b981cea9eda94" providerId="LiveId" clId="{9D635053-C8A1-45C9-A5BA-E9248D8AACDC}" dt="2019-07-11T00:40:31.426" v="720"/>
        <pc:sldMkLst>
          <pc:docMk/>
          <pc:sldMk cId="1776554458" sldId="258"/>
        </pc:sldMkLst>
        <pc:spChg chg="del">
          <ac:chgData name="Nash Delcamp" userId="a41b981cea9eda94" providerId="LiveId" clId="{9D635053-C8A1-45C9-A5BA-E9248D8AACDC}" dt="2019-07-11T00:40:31.426" v="720"/>
          <ac:spMkLst>
            <pc:docMk/>
            <pc:sldMk cId="1776554458" sldId="258"/>
            <ac:spMk id="13" creationId="{B70F7E59-C971-4F55-8E3A-1E583B65FCB9}"/>
          </ac:spMkLst>
        </pc:spChg>
        <pc:grpChg chg="del">
          <ac:chgData name="Nash Delcamp" userId="a41b981cea9eda94" providerId="LiveId" clId="{9D635053-C8A1-45C9-A5BA-E9248D8AACDC}" dt="2019-07-11T00:40:31.426" v="720"/>
          <ac:grpSpMkLst>
            <pc:docMk/>
            <pc:sldMk cId="1776554458" sldId="258"/>
            <ac:grpSpMk id="9" creationId="{260EE1B3-DDB2-44D7-943C-63D9CEF2735D}"/>
          </ac:grpSpMkLst>
        </pc:grpChg>
      </pc:sldChg>
      <pc:sldChg chg="add del">
        <pc:chgData name="Nash Delcamp" userId="a41b981cea9eda94" providerId="LiveId" clId="{9D635053-C8A1-45C9-A5BA-E9248D8AACDC}" dt="2019-07-11T00:37:51.492" v="669" actId="2696"/>
        <pc:sldMkLst>
          <pc:docMk/>
          <pc:sldMk cId="2989656561" sldId="258"/>
        </pc:sldMkLst>
      </pc:sldChg>
      <pc:sldChg chg="modSp add del">
        <pc:chgData name="Nash Delcamp" userId="a41b981cea9eda94" providerId="LiveId" clId="{9D635053-C8A1-45C9-A5BA-E9248D8AACDC}" dt="2019-07-11T00:46:17.349" v="913" actId="1076"/>
        <pc:sldMkLst>
          <pc:docMk/>
          <pc:sldMk cId="0" sldId="259"/>
        </pc:sldMkLst>
        <pc:spChg chg="mod">
          <ac:chgData name="Nash Delcamp" userId="a41b981cea9eda94" providerId="LiveId" clId="{9D635053-C8A1-45C9-A5BA-E9248D8AACDC}" dt="2019-07-11T00:46:14.255" v="912" actId="1076"/>
          <ac:spMkLst>
            <pc:docMk/>
            <pc:sldMk cId="0" sldId="259"/>
            <ac:spMk id="83" creationId="{00000000-0000-0000-0000-000000000000}"/>
          </ac:spMkLst>
        </pc:spChg>
        <pc:spChg chg="mod">
          <ac:chgData name="Nash Delcamp" userId="a41b981cea9eda94" providerId="LiveId" clId="{9D635053-C8A1-45C9-A5BA-E9248D8AACDC}" dt="2019-07-11T00:46:17.349" v="913" actId="1076"/>
          <ac:spMkLst>
            <pc:docMk/>
            <pc:sldMk cId="0" sldId="259"/>
            <ac:spMk id="84" creationId="{00000000-0000-0000-0000-000000000000}"/>
          </ac:spMkLst>
        </pc:spChg>
      </pc:sldChg>
      <pc:sldChg chg="delSp modSp add del setBg delDesignElem">
        <pc:chgData name="Nash Delcamp" userId="a41b981cea9eda94" providerId="LiveId" clId="{9D635053-C8A1-45C9-A5BA-E9248D8AACDC}" dt="2019-07-11T00:40:10.659" v="713" actId="2696"/>
        <pc:sldMkLst>
          <pc:docMk/>
          <pc:sldMk cId="2771759862" sldId="259"/>
        </pc:sldMkLst>
        <pc:spChg chg="mod">
          <ac:chgData name="Nash Delcamp" userId="a41b981cea9eda94" providerId="LiveId" clId="{9D635053-C8A1-45C9-A5BA-E9248D8AACDC}" dt="2019-07-11T00:38:59.852" v="679" actId="207"/>
          <ac:spMkLst>
            <pc:docMk/>
            <pc:sldMk cId="2771759862" sldId="259"/>
            <ac:spMk id="2" creationId="{CFB9BA87-2100-41CE-9F26-D97C107F3B8D}"/>
          </ac:spMkLst>
        </pc:spChg>
        <pc:spChg chg="del">
          <ac:chgData name="Nash Delcamp" userId="a41b981cea9eda94" providerId="LiveId" clId="{9D635053-C8A1-45C9-A5BA-E9248D8AACDC}" dt="2019-07-11T00:38:16.902" v="676"/>
          <ac:spMkLst>
            <pc:docMk/>
            <pc:sldMk cId="2771759862" sldId="259"/>
            <ac:spMk id="15" creationId="{80CAB4C1-E9FF-4C37-92FA-28BED3B8881B}"/>
          </ac:spMkLst>
        </pc:spChg>
        <pc:spChg chg="del">
          <ac:chgData name="Nash Delcamp" userId="a41b981cea9eda94" providerId="LiveId" clId="{9D635053-C8A1-45C9-A5BA-E9248D8AACDC}" dt="2019-07-11T00:38:16.902" v="676"/>
          <ac:spMkLst>
            <pc:docMk/>
            <pc:sldMk cId="2771759862" sldId="259"/>
            <ac:spMk id="17" creationId="{0BD7060D-8DA2-4400-86F1-6A988F0E8AC3}"/>
          </ac:spMkLst>
        </pc:spChg>
        <pc:spChg chg="del">
          <ac:chgData name="Nash Delcamp" userId="a41b981cea9eda94" providerId="LiveId" clId="{9D635053-C8A1-45C9-A5BA-E9248D8AACDC}" dt="2019-07-11T00:38:16.902" v="676"/>
          <ac:spMkLst>
            <pc:docMk/>
            <pc:sldMk cId="2771759862" sldId="259"/>
            <ac:spMk id="19" creationId="{96E6678A-6101-4D77-8A14-5F70FBDB66F8}"/>
          </ac:spMkLst>
        </pc:spChg>
        <pc:spChg chg="del">
          <ac:chgData name="Nash Delcamp" userId="a41b981cea9eda94" providerId="LiveId" clId="{9D635053-C8A1-45C9-A5BA-E9248D8AACDC}" dt="2019-07-11T00:38:16.902" v="676"/>
          <ac:spMkLst>
            <pc:docMk/>
            <pc:sldMk cId="2771759862" sldId="259"/>
            <ac:spMk id="21" creationId="{AFA4E1D0-9351-4451-B0A0-51BEA42D86EB}"/>
          </ac:spMkLst>
        </pc:spChg>
        <pc:spChg chg="del">
          <ac:chgData name="Nash Delcamp" userId="a41b981cea9eda94" providerId="LiveId" clId="{9D635053-C8A1-45C9-A5BA-E9248D8AACDC}" dt="2019-07-11T00:38:16.902" v="676"/>
          <ac:spMkLst>
            <pc:docMk/>
            <pc:sldMk cId="2771759862" sldId="259"/>
            <ac:spMk id="23" creationId="{0D052C5D-4E47-47F1-96A6-5251FAAEDE8C}"/>
          </ac:spMkLst>
        </pc:spChg>
        <pc:spChg chg="del">
          <ac:chgData name="Nash Delcamp" userId="a41b981cea9eda94" providerId="LiveId" clId="{9D635053-C8A1-45C9-A5BA-E9248D8AACDC}" dt="2019-07-11T00:38:16.902" v="676"/>
          <ac:spMkLst>
            <pc:docMk/>
            <pc:sldMk cId="2771759862" sldId="259"/>
            <ac:spMk id="25" creationId="{79B9FD3C-5633-44F4-902E-55A97B2D20FF}"/>
          </ac:spMkLst>
        </pc:spChg>
        <pc:grpChg chg="del">
          <ac:chgData name="Nash Delcamp" userId="a41b981cea9eda94" providerId="LiveId" clId="{9D635053-C8A1-45C9-A5BA-E9248D8AACDC}" dt="2019-07-11T00:38:16.902" v="676"/>
          <ac:grpSpMkLst>
            <pc:docMk/>
            <pc:sldMk cId="2771759862" sldId="259"/>
            <ac:grpSpMk id="11" creationId="{EC030789-C525-4D1D-90A0-F48C14A76EB0}"/>
          </ac:grpSpMkLst>
        </pc:grpChg>
      </pc:sldChg>
      <pc:sldChg chg="modSp add del">
        <pc:chgData name="Nash Delcamp" userId="a41b981cea9eda94" providerId="LiveId" clId="{9D635053-C8A1-45C9-A5BA-E9248D8AACDC}" dt="2019-07-11T00:46:32.136" v="918" actId="2696"/>
        <pc:sldMkLst>
          <pc:docMk/>
          <pc:sldMk cId="0" sldId="260"/>
        </pc:sldMkLst>
        <pc:spChg chg="mod">
          <ac:chgData name="Nash Delcamp" userId="a41b981cea9eda94" providerId="LiveId" clId="{9D635053-C8A1-45C9-A5BA-E9248D8AACDC}" dt="2019-07-11T00:46:23.851" v="915" actId="1076"/>
          <ac:spMkLst>
            <pc:docMk/>
            <pc:sldMk cId="0" sldId="260"/>
            <ac:spMk id="90" creationId="{00000000-0000-0000-0000-000000000000}"/>
          </ac:spMkLst>
        </pc:spChg>
        <pc:picChg chg="mod">
          <ac:chgData name="Nash Delcamp" userId="a41b981cea9eda94" providerId="LiveId" clId="{9D635053-C8A1-45C9-A5BA-E9248D8AACDC}" dt="2019-07-11T00:46:25.960" v="916" actId="1076"/>
          <ac:picMkLst>
            <pc:docMk/>
            <pc:sldMk cId="0" sldId="260"/>
            <ac:picMk id="92" creationId="{00000000-0000-0000-0000-000000000000}"/>
          </ac:picMkLst>
        </pc:picChg>
      </pc:sldChg>
      <pc:sldChg chg="add del">
        <pc:chgData name="Nash Delcamp" userId="a41b981cea9eda94" providerId="LiveId" clId="{9D635053-C8A1-45C9-A5BA-E9248D8AACDC}" dt="2019-07-11T00:40:10.249" v="712" actId="2696"/>
        <pc:sldMkLst>
          <pc:docMk/>
          <pc:sldMk cId="114499406" sldId="260"/>
        </pc:sldMkLst>
      </pc:sldChg>
      <pc:sldChg chg="add del">
        <pc:chgData name="Nash Delcamp" userId="a41b981cea9eda94" providerId="LiveId" clId="{9D635053-C8A1-45C9-A5BA-E9248D8AACDC}" dt="2019-07-11T00:50:17.716" v="962"/>
        <pc:sldMkLst>
          <pc:docMk/>
          <pc:sldMk cId="2416922127" sldId="260"/>
        </pc:sldMkLst>
      </pc:sldChg>
      <pc:sldChg chg="delSp add del setBg delDesignElem">
        <pc:chgData name="Nash Delcamp" userId="a41b981cea9eda94" providerId="LiveId" clId="{9D635053-C8A1-45C9-A5BA-E9248D8AACDC}" dt="2019-07-11T00:40:31.426" v="720"/>
        <pc:sldMkLst>
          <pc:docMk/>
          <pc:sldMk cId="1941106438" sldId="261"/>
        </pc:sldMkLst>
        <pc:spChg chg="del">
          <ac:chgData name="Nash Delcamp" userId="a41b981cea9eda94" providerId="LiveId" clId="{9D635053-C8A1-45C9-A5BA-E9248D8AACDC}" dt="2019-07-11T00:40:31.426" v="720"/>
          <ac:spMkLst>
            <pc:docMk/>
            <pc:sldMk cId="1941106438" sldId="261"/>
            <ac:spMk id="9" creationId="{510C9632-BB6F-48EE-AB65-501878BA5DB6}"/>
          </ac:spMkLst>
        </pc:spChg>
        <pc:spChg chg="del">
          <ac:chgData name="Nash Delcamp" userId="a41b981cea9eda94" providerId="LiveId" clId="{9D635053-C8A1-45C9-A5BA-E9248D8AACDC}" dt="2019-07-11T00:40:31.426" v="720"/>
          <ac:spMkLst>
            <pc:docMk/>
            <pc:sldMk cId="1941106438" sldId="261"/>
            <ac:spMk id="11" creationId="{4EC8AAB6-953B-4D29-9967-3C44D06BB4E8}"/>
          </ac:spMkLst>
        </pc:spChg>
        <pc:spChg chg="del">
          <ac:chgData name="Nash Delcamp" userId="a41b981cea9eda94" providerId="LiveId" clId="{9D635053-C8A1-45C9-A5BA-E9248D8AACDC}" dt="2019-07-11T00:40:31.426" v="720"/>
          <ac:spMkLst>
            <pc:docMk/>
            <pc:sldMk cId="1941106438" sldId="261"/>
            <ac:spMk id="13" creationId="{C89ED458-2326-40DC-9C7B-1A717B6551AD}"/>
          </ac:spMkLst>
        </pc:spChg>
        <pc:spChg chg="del">
          <ac:chgData name="Nash Delcamp" userId="a41b981cea9eda94" providerId="LiveId" clId="{9D635053-C8A1-45C9-A5BA-E9248D8AACDC}" dt="2019-07-11T00:40:31.426" v="720"/>
          <ac:spMkLst>
            <pc:docMk/>
            <pc:sldMk cId="1941106438" sldId="261"/>
            <ac:spMk id="15" creationId="{6F9D1DE6-E368-4F07-85F9-D5B767477DDF}"/>
          </ac:spMkLst>
        </pc:spChg>
        <pc:spChg chg="del">
          <ac:chgData name="Nash Delcamp" userId="a41b981cea9eda94" providerId="LiveId" clId="{9D635053-C8A1-45C9-A5BA-E9248D8AACDC}" dt="2019-07-11T00:40:31.426" v="720"/>
          <ac:spMkLst>
            <pc:docMk/>
            <pc:sldMk cId="1941106438" sldId="261"/>
            <ac:spMk id="17" creationId="{F63B1F66-4ACE-4A01-8ADF-F175A9C358B2}"/>
          </ac:spMkLst>
        </pc:spChg>
        <pc:spChg chg="del">
          <ac:chgData name="Nash Delcamp" userId="a41b981cea9eda94" providerId="LiveId" clId="{9D635053-C8A1-45C9-A5BA-E9248D8AACDC}" dt="2019-07-11T00:40:31.426" v="720"/>
          <ac:spMkLst>
            <pc:docMk/>
            <pc:sldMk cId="1941106438" sldId="261"/>
            <ac:spMk id="19" creationId="{CF8448ED-9332-4A9B-8CAB-B1985E596E20}"/>
          </ac:spMkLst>
        </pc:spChg>
        <pc:spChg chg="del">
          <ac:chgData name="Nash Delcamp" userId="a41b981cea9eda94" providerId="LiveId" clId="{9D635053-C8A1-45C9-A5BA-E9248D8AACDC}" dt="2019-07-11T00:40:31.426" v="720"/>
          <ac:spMkLst>
            <pc:docMk/>
            <pc:sldMk cId="1941106438" sldId="261"/>
            <ac:spMk id="21" creationId="{ED3A2261-1C75-40FF-8CD6-18C5900C1C8D}"/>
          </ac:spMkLst>
        </pc:spChg>
      </pc:sldChg>
      <pc:sldChg chg="addSp modSp add del">
        <pc:chgData name="Nash Delcamp" userId="a41b981cea9eda94" providerId="LiveId" clId="{9D635053-C8A1-45C9-A5BA-E9248D8AACDC}" dt="2019-07-11T00:47:29.791" v="933" actId="207"/>
        <pc:sldMkLst>
          <pc:docMk/>
          <pc:sldMk cId="0" sldId="262"/>
        </pc:sldMkLst>
        <pc:spChg chg="add mod">
          <ac:chgData name="Nash Delcamp" userId="a41b981cea9eda94" providerId="LiveId" clId="{9D635053-C8A1-45C9-A5BA-E9248D8AACDC}" dt="2019-07-11T00:47:21.122" v="932" actId="571"/>
          <ac:spMkLst>
            <pc:docMk/>
            <pc:sldMk cId="0" sldId="262"/>
            <ac:spMk id="8" creationId="{001E8E38-052A-425E-8938-AAC7381855CE}"/>
          </ac:spMkLst>
        </pc:spChg>
        <pc:spChg chg="mod">
          <ac:chgData name="Nash Delcamp" userId="a41b981cea9eda94" providerId="LiveId" clId="{9D635053-C8A1-45C9-A5BA-E9248D8AACDC}" dt="2019-07-11T00:46:47.895" v="922" actId="1076"/>
          <ac:spMkLst>
            <pc:docMk/>
            <pc:sldMk cId="0" sldId="262"/>
            <ac:spMk id="105" creationId="{00000000-0000-0000-0000-000000000000}"/>
          </ac:spMkLst>
        </pc:spChg>
        <pc:spChg chg="mod">
          <ac:chgData name="Nash Delcamp" userId="a41b981cea9eda94" providerId="LiveId" clId="{9D635053-C8A1-45C9-A5BA-E9248D8AACDC}" dt="2019-07-11T00:47:29.791" v="933" actId="207"/>
          <ac:spMkLst>
            <pc:docMk/>
            <pc:sldMk cId="0" sldId="262"/>
            <ac:spMk id="107" creationId="{00000000-0000-0000-0000-000000000000}"/>
          </ac:spMkLst>
        </pc:spChg>
        <pc:spChg chg="mod">
          <ac:chgData name="Nash Delcamp" userId="a41b981cea9eda94" providerId="LiveId" clId="{9D635053-C8A1-45C9-A5BA-E9248D8AACDC}" dt="2019-07-11T00:46:50.528" v="923" actId="1076"/>
          <ac:spMkLst>
            <pc:docMk/>
            <pc:sldMk cId="0" sldId="262"/>
            <ac:spMk id="110" creationId="{00000000-0000-0000-0000-000000000000}"/>
          </ac:spMkLst>
        </pc:spChg>
        <pc:graphicFrameChg chg="mod">
          <ac:chgData name="Nash Delcamp" userId="a41b981cea9eda94" providerId="LiveId" clId="{9D635053-C8A1-45C9-A5BA-E9248D8AACDC}" dt="2019-07-11T00:46:45.580" v="921" actId="1076"/>
          <ac:graphicFrameMkLst>
            <pc:docMk/>
            <pc:sldMk cId="0" sldId="262"/>
            <ac:graphicFrameMk id="109" creationId="{00000000-0000-0000-0000-000000000000}"/>
          </ac:graphicFrameMkLst>
        </pc:graphicFrameChg>
        <pc:picChg chg="mod">
          <ac:chgData name="Nash Delcamp" userId="a41b981cea9eda94" providerId="LiveId" clId="{9D635053-C8A1-45C9-A5BA-E9248D8AACDC}" dt="2019-07-11T00:47:18.188" v="930" actId="1076"/>
          <ac:picMkLst>
            <pc:docMk/>
            <pc:sldMk cId="0" sldId="262"/>
            <ac:picMk id="106" creationId="{00000000-0000-0000-0000-000000000000}"/>
          </ac:picMkLst>
        </pc:picChg>
        <pc:picChg chg="mod">
          <ac:chgData name="Nash Delcamp" userId="a41b981cea9eda94" providerId="LiveId" clId="{9D635053-C8A1-45C9-A5BA-E9248D8AACDC}" dt="2019-07-11T00:46:41.721" v="920" actId="1076"/>
          <ac:picMkLst>
            <pc:docMk/>
            <pc:sldMk cId="0" sldId="262"/>
            <ac:picMk id="108" creationId="{00000000-0000-0000-0000-000000000000}"/>
          </ac:picMkLst>
        </pc:picChg>
      </pc:sldChg>
      <pc:sldChg chg="delSp modSp add del setBg delDesignElem">
        <pc:chgData name="Nash Delcamp" userId="a41b981cea9eda94" providerId="LiveId" clId="{9D635053-C8A1-45C9-A5BA-E9248D8AACDC}" dt="2019-07-11T00:40:11.335" v="715" actId="2696"/>
        <pc:sldMkLst>
          <pc:docMk/>
          <pc:sldMk cId="1772658907" sldId="262"/>
        </pc:sldMkLst>
        <pc:spChg chg="mod">
          <ac:chgData name="Nash Delcamp" userId="a41b981cea9eda94" providerId="LiveId" clId="{9D635053-C8A1-45C9-A5BA-E9248D8AACDC}" dt="2019-07-11T00:38:17.103" v="677" actId="27636"/>
          <ac:spMkLst>
            <pc:docMk/>
            <pc:sldMk cId="1772658907" sldId="262"/>
            <ac:spMk id="2" creationId="{5AD80D9B-BBCC-476D-9E65-F5DFB02FF2F3}"/>
          </ac:spMkLst>
        </pc:spChg>
        <pc:spChg chg="mod">
          <ac:chgData name="Nash Delcamp" userId="a41b981cea9eda94" providerId="LiveId" clId="{9D635053-C8A1-45C9-A5BA-E9248D8AACDC}" dt="2019-07-11T00:39:50.256" v="709" actId="1036"/>
          <ac:spMkLst>
            <pc:docMk/>
            <pc:sldMk cId="1772658907" sldId="262"/>
            <ac:spMk id="3" creationId="{51BE0161-6C42-46C3-99F1-382093165332}"/>
          </ac:spMkLst>
        </pc:spChg>
        <pc:spChg chg="del">
          <ac:chgData name="Nash Delcamp" userId="a41b981cea9eda94" providerId="LiveId" clId="{9D635053-C8A1-45C9-A5BA-E9248D8AACDC}" dt="2019-07-11T00:38:16.902" v="676"/>
          <ac:spMkLst>
            <pc:docMk/>
            <pc:sldMk cId="1772658907" sldId="262"/>
            <ac:spMk id="10" creationId="{E4F17063-EDA4-417B-946F-BA357F3B390D}"/>
          </ac:spMkLst>
        </pc:spChg>
        <pc:spChg chg="del">
          <ac:chgData name="Nash Delcamp" userId="a41b981cea9eda94" providerId="LiveId" clId="{9D635053-C8A1-45C9-A5BA-E9248D8AACDC}" dt="2019-07-11T00:38:16.902" v="676"/>
          <ac:spMkLst>
            <pc:docMk/>
            <pc:sldMk cId="1772658907" sldId="262"/>
            <ac:spMk id="12" creationId="{D36F3EEA-55D4-4677-80E7-92D00B8F343B}"/>
          </ac:spMkLst>
        </pc:spChg>
        <pc:spChg chg="del">
          <ac:chgData name="Nash Delcamp" userId="a41b981cea9eda94" providerId="LiveId" clId="{9D635053-C8A1-45C9-A5BA-E9248D8AACDC}" dt="2019-07-11T00:38:16.902" v="676"/>
          <ac:spMkLst>
            <pc:docMk/>
            <pc:sldMk cId="1772658907" sldId="262"/>
            <ac:spMk id="14" creationId="{C91E93A7-6C7F-4F77-9CB0-280D958EF4D2}"/>
          </ac:spMkLst>
        </pc:spChg>
      </pc:sldChg>
      <pc:sldChg chg="modSp add del">
        <pc:chgData name="Nash Delcamp" userId="a41b981cea9eda94" providerId="LiveId" clId="{9D635053-C8A1-45C9-A5BA-E9248D8AACDC}" dt="2019-07-11T00:47:46.407" v="937" actId="1076"/>
        <pc:sldMkLst>
          <pc:docMk/>
          <pc:sldMk cId="0" sldId="263"/>
        </pc:sldMkLst>
        <pc:spChg chg="mod">
          <ac:chgData name="Nash Delcamp" userId="a41b981cea9eda94" providerId="LiveId" clId="{9D635053-C8A1-45C9-A5BA-E9248D8AACDC}" dt="2019-07-11T00:47:41.329" v="934" actId="1076"/>
          <ac:spMkLst>
            <pc:docMk/>
            <pc:sldMk cId="0" sldId="263"/>
            <ac:spMk id="115" creationId="{00000000-0000-0000-0000-000000000000}"/>
          </ac:spMkLst>
        </pc:spChg>
        <pc:spChg chg="mod">
          <ac:chgData name="Nash Delcamp" userId="a41b981cea9eda94" providerId="LiveId" clId="{9D635053-C8A1-45C9-A5BA-E9248D8AACDC}" dt="2019-07-11T00:47:43.570" v="935" actId="1076"/>
          <ac:spMkLst>
            <pc:docMk/>
            <pc:sldMk cId="0" sldId="263"/>
            <ac:spMk id="116" creationId="{00000000-0000-0000-0000-000000000000}"/>
          </ac:spMkLst>
        </pc:spChg>
        <pc:picChg chg="mod">
          <ac:chgData name="Nash Delcamp" userId="a41b981cea9eda94" providerId="LiveId" clId="{9D635053-C8A1-45C9-A5BA-E9248D8AACDC}" dt="2019-07-11T00:47:46.407" v="937" actId="1076"/>
          <ac:picMkLst>
            <pc:docMk/>
            <pc:sldMk cId="0" sldId="263"/>
            <ac:picMk id="117" creationId="{00000000-0000-0000-0000-000000000000}"/>
          </ac:picMkLst>
        </pc:picChg>
      </pc:sldChg>
      <pc:sldChg chg="modSp add del">
        <pc:chgData name="Nash Delcamp" userId="a41b981cea9eda94" providerId="LiveId" clId="{9D635053-C8A1-45C9-A5BA-E9248D8AACDC}" dt="2019-07-11T00:40:10.914" v="714" actId="2696"/>
        <pc:sldMkLst>
          <pc:docMk/>
          <pc:sldMk cId="538715566" sldId="263"/>
        </pc:sldMkLst>
        <pc:spChg chg="mod">
          <ac:chgData name="Nash Delcamp" userId="a41b981cea9eda94" providerId="LiveId" clId="{9D635053-C8A1-45C9-A5BA-E9248D8AACDC}" dt="2019-07-11T00:39:38.420" v="683" actId="207"/>
          <ac:spMkLst>
            <pc:docMk/>
            <pc:sldMk cId="538715566" sldId="263"/>
            <ac:spMk id="2" creationId="{00000000-0000-0000-0000-000000000000}"/>
          </ac:spMkLst>
        </pc:spChg>
        <pc:spChg chg="mod">
          <ac:chgData name="Nash Delcamp" userId="a41b981cea9eda94" providerId="LiveId" clId="{9D635053-C8A1-45C9-A5BA-E9248D8AACDC}" dt="2019-07-11T00:39:34.744" v="682" actId="207"/>
          <ac:spMkLst>
            <pc:docMk/>
            <pc:sldMk cId="538715566" sldId="263"/>
            <ac:spMk id="3" creationId="{00000000-0000-0000-0000-000000000000}"/>
          </ac:spMkLst>
        </pc:spChg>
      </pc:sldChg>
      <pc:sldChg chg="modSp add del">
        <pc:chgData name="Nash Delcamp" userId="a41b981cea9eda94" providerId="LiveId" clId="{9D635053-C8A1-45C9-A5BA-E9248D8AACDC}" dt="2019-07-11T00:47:54.025" v="938" actId="1076"/>
        <pc:sldMkLst>
          <pc:docMk/>
          <pc:sldMk cId="0" sldId="264"/>
        </pc:sldMkLst>
        <pc:spChg chg="mod">
          <ac:chgData name="Nash Delcamp" userId="a41b981cea9eda94" providerId="LiveId" clId="{9D635053-C8A1-45C9-A5BA-E9248D8AACDC}" dt="2019-07-11T00:47:54.025" v="938" actId="1076"/>
          <ac:spMkLst>
            <pc:docMk/>
            <pc:sldMk cId="0" sldId="264"/>
            <ac:spMk id="123" creationId="{00000000-0000-0000-0000-000000000000}"/>
          </ac:spMkLst>
        </pc:spChg>
      </pc:sldChg>
      <pc:sldChg chg="delSp add del setBg delDesignElem">
        <pc:chgData name="Nash Delcamp" userId="a41b981cea9eda94" providerId="LiveId" clId="{9D635053-C8A1-45C9-A5BA-E9248D8AACDC}" dt="2019-07-11T00:40:09.827" v="711" actId="2696"/>
        <pc:sldMkLst>
          <pc:docMk/>
          <pc:sldMk cId="3765972490" sldId="264"/>
        </pc:sldMkLst>
        <pc:spChg chg="del">
          <ac:chgData name="Nash Delcamp" userId="a41b981cea9eda94" providerId="LiveId" clId="{9D635053-C8A1-45C9-A5BA-E9248D8AACDC}" dt="2019-07-11T00:38:16.902" v="676"/>
          <ac:spMkLst>
            <pc:docMk/>
            <pc:sldMk cId="3765972490" sldId="264"/>
            <ac:spMk id="13" creationId="{B8144315-1C5A-4185-A952-25D98D303D46}"/>
          </ac:spMkLst>
        </pc:spChg>
        <pc:grpChg chg="del">
          <ac:chgData name="Nash Delcamp" userId="a41b981cea9eda94" providerId="LiveId" clId="{9D635053-C8A1-45C9-A5BA-E9248D8AACDC}" dt="2019-07-11T00:38:16.902" v="676"/>
          <ac:grpSpMkLst>
            <pc:docMk/>
            <pc:sldMk cId="3765972490" sldId="264"/>
            <ac:grpSpMk id="9" creationId="{4091D54B-59AB-4A5E-8E9E-0421BD66D4FB}"/>
          </ac:grpSpMkLst>
        </pc:grpChg>
        <pc:grpChg chg="del">
          <ac:chgData name="Nash Delcamp" userId="a41b981cea9eda94" providerId="LiveId" clId="{9D635053-C8A1-45C9-A5BA-E9248D8AACDC}" dt="2019-07-11T00:38:16.902" v="676"/>
          <ac:grpSpMkLst>
            <pc:docMk/>
            <pc:sldMk cId="3765972490" sldId="264"/>
            <ac:grpSpMk id="15" creationId="{25A657F0-42F3-40D3-BC75-7DA1F5C6A225}"/>
          </ac:grpSpMkLst>
        </pc:grpChg>
      </pc:sldChg>
      <pc:sldChg chg="modSp add del">
        <pc:chgData name="Nash Delcamp" userId="a41b981cea9eda94" providerId="LiveId" clId="{9D635053-C8A1-45C9-A5BA-E9248D8AACDC}" dt="2019-07-11T00:48:03.258" v="941" actId="2696"/>
        <pc:sldMkLst>
          <pc:docMk/>
          <pc:sldMk cId="0" sldId="265"/>
        </pc:sldMkLst>
        <pc:spChg chg="mod">
          <ac:chgData name="Nash Delcamp" userId="a41b981cea9eda94" providerId="LiveId" clId="{9D635053-C8A1-45C9-A5BA-E9248D8AACDC}" dt="2019-07-11T00:47:57.697" v="939" actId="1076"/>
          <ac:spMkLst>
            <pc:docMk/>
            <pc:sldMk cId="0" sldId="265"/>
            <ac:spMk id="129" creationId="{00000000-0000-0000-0000-000000000000}"/>
          </ac:spMkLst>
        </pc:spChg>
      </pc:sldChg>
      <pc:sldChg chg="delSp add del setBg delDesignElem">
        <pc:chgData name="Nash Delcamp" userId="a41b981cea9eda94" providerId="LiveId" clId="{9D635053-C8A1-45C9-A5BA-E9248D8AACDC}" dt="2019-07-11T00:40:08.714" v="710" actId="2696"/>
        <pc:sldMkLst>
          <pc:docMk/>
          <pc:sldMk cId="966451700" sldId="265"/>
        </pc:sldMkLst>
        <pc:spChg chg="del">
          <ac:chgData name="Nash Delcamp" userId="a41b981cea9eda94" providerId="LiveId" clId="{9D635053-C8A1-45C9-A5BA-E9248D8AACDC}" dt="2019-07-11T00:38:16.902" v="676"/>
          <ac:spMkLst>
            <pc:docMk/>
            <pc:sldMk cId="966451700" sldId="265"/>
            <ac:spMk id="10" creationId="{E4F17063-EDA4-417B-946F-BA357F3B390D}"/>
          </ac:spMkLst>
        </pc:spChg>
        <pc:spChg chg="del">
          <ac:chgData name="Nash Delcamp" userId="a41b981cea9eda94" providerId="LiveId" clId="{9D635053-C8A1-45C9-A5BA-E9248D8AACDC}" dt="2019-07-11T00:38:16.902" v="676"/>
          <ac:spMkLst>
            <pc:docMk/>
            <pc:sldMk cId="966451700" sldId="265"/>
            <ac:spMk id="12" creationId="{D36F3EEA-55D4-4677-80E7-92D00B8F343B}"/>
          </ac:spMkLst>
        </pc:spChg>
        <pc:spChg chg="del">
          <ac:chgData name="Nash Delcamp" userId="a41b981cea9eda94" providerId="LiveId" clId="{9D635053-C8A1-45C9-A5BA-E9248D8AACDC}" dt="2019-07-11T00:38:16.902" v="676"/>
          <ac:spMkLst>
            <pc:docMk/>
            <pc:sldMk cId="966451700" sldId="265"/>
            <ac:spMk id="14" creationId="{C91E93A7-6C7F-4F77-9CB0-280D958EF4D2}"/>
          </ac:spMkLst>
        </pc:spChg>
      </pc:sldChg>
      <pc:sldChg chg="add del">
        <pc:chgData name="Nash Delcamp" userId="a41b981cea9eda94" providerId="LiveId" clId="{9D635053-C8A1-45C9-A5BA-E9248D8AACDC}" dt="2019-07-11T00:48:01.837" v="940" actId="2696"/>
        <pc:sldMkLst>
          <pc:docMk/>
          <pc:sldMk cId="0" sldId="266"/>
        </pc:sldMkLst>
      </pc:sldChg>
      <pc:sldChg chg="modSp add del setBg">
        <pc:chgData name="Nash Delcamp" userId="a41b981cea9eda94" providerId="LiveId" clId="{9D635053-C8A1-45C9-A5BA-E9248D8AACDC}" dt="2019-07-11T00:50:48.062" v="972" actId="2696"/>
        <pc:sldMkLst>
          <pc:docMk/>
          <pc:sldMk cId="3318300246" sldId="266"/>
        </pc:sldMkLst>
        <pc:spChg chg="mod">
          <ac:chgData name="Nash Delcamp" userId="a41b981cea9eda94" providerId="LiveId" clId="{9D635053-C8A1-45C9-A5BA-E9248D8AACDC}" dt="2019-07-11T00:50:42.734" v="971" actId="1076"/>
          <ac:spMkLst>
            <pc:docMk/>
            <pc:sldMk cId="3318300246" sldId="266"/>
            <ac:spMk id="2" creationId="{2B11825D-7116-4EC9-A83D-D7EB1822928F}"/>
          </ac:spMkLst>
        </pc:spChg>
      </pc:sldChg>
      <pc:sldChg chg="modSp add del">
        <pc:chgData name="Nash Delcamp" userId="a41b981cea9eda94" providerId="LiveId" clId="{9D635053-C8A1-45C9-A5BA-E9248D8AACDC}" dt="2019-07-11T00:50:59.813" v="994" actId="1035"/>
        <pc:sldMkLst>
          <pc:docMk/>
          <pc:sldMk cId="1202552264" sldId="267"/>
        </pc:sldMkLst>
        <pc:spChg chg="mod">
          <ac:chgData name="Nash Delcamp" userId="a41b981cea9eda94" providerId="LiveId" clId="{9D635053-C8A1-45C9-A5BA-E9248D8AACDC}" dt="2019-07-11T00:50:59.813" v="994" actId="1035"/>
          <ac:spMkLst>
            <pc:docMk/>
            <pc:sldMk cId="1202552264" sldId="267"/>
            <ac:spMk id="2" creationId="{B9F39B6F-938C-4E54-8F9A-51EA23C27D1E}"/>
          </ac:spMkLst>
        </pc:spChg>
        <pc:spChg chg="mod">
          <ac:chgData name="Nash Delcamp" userId="a41b981cea9eda94" providerId="LiveId" clId="{9D635053-C8A1-45C9-A5BA-E9248D8AACDC}" dt="2019-07-11T00:50:17.716" v="962"/>
          <ac:spMkLst>
            <pc:docMk/>
            <pc:sldMk cId="1202552264" sldId="267"/>
            <ac:spMk id="3" creationId="{983E87D4-01C2-444A-B6A1-3EA9F577F635}"/>
          </ac:spMkLst>
        </pc:spChg>
      </pc:sldChg>
      <pc:sldChg chg="add del">
        <pc:chgData name="Nash Delcamp" userId="a41b981cea9eda94" providerId="LiveId" clId="{9D635053-C8A1-45C9-A5BA-E9248D8AACDC}" dt="2019-07-11T00:51:24.462" v="995" actId="2696"/>
        <pc:sldMkLst>
          <pc:docMk/>
          <pc:sldMk cId="4117128388" sldId="268"/>
        </pc:sldMkLst>
      </pc:sldChg>
      <pc:sldChg chg="addSp delSp modSp add del setBg delDesignElem">
        <pc:chgData name="Nash Delcamp" userId="a41b981cea9eda94" providerId="LiveId" clId="{9D635053-C8A1-45C9-A5BA-E9248D8AACDC}" dt="2019-07-11T00:51:25.872" v="996" actId="2696"/>
        <pc:sldMkLst>
          <pc:docMk/>
          <pc:sldMk cId="2378521904" sldId="269"/>
        </pc:sldMkLst>
        <pc:spChg chg="mod">
          <ac:chgData name="Nash Delcamp" userId="a41b981cea9eda94" providerId="LiveId" clId="{9D635053-C8A1-45C9-A5BA-E9248D8AACDC}" dt="2019-07-11T00:50:17.716" v="962"/>
          <ac:spMkLst>
            <pc:docMk/>
            <pc:sldMk cId="2378521904" sldId="269"/>
            <ac:spMk id="2" creationId="{54C361A3-EEF8-4F67-B56A-C5C99CCB87E0}"/>
          </ac:spMkLst>
        </pc:spChg>
        <pc:spChg chg="add del">
          <ac:chgData name="Nash Delcamp" userId="a41b981cea9eda94" providerId="LiveId" clId="{9D635053-C8A1-45C9-A5BA-E9248D8AACDC}" dt="2019-07-11T00:50:17.716" v="962"/>
          <ac:spMkLst>
            <pc:docMk/>
            <pc:sldMk cId="2378521904" sldId="269"/>
            <ac:spMk id="54" creationId="{909FE742-1A27-4AEF-B5F0-F8C383EAB1D7}"/>
          </ac:spMkLst>
        </pc:spChg>
      </pc:sldChg>
      <pc:sldChg chg="add del">
        <pc:chgData name="Nash Delcamp" userId="a41b981cea9eda94" providerId="LiveId" clId="{9D635053-C8A1-45C9-A5BA-E9248D8AACDC}" dt="2019-07-11T00:51:27.241" v="997" actId="2696"/>
        <pc:sldMkLst>
          <pc:docMk/>
          <pc:sldMk cId="2787501591" sldId="270"/>
        </pc:sldMkLst>
      </pc:sldChg>
      <pc:sldChg chg="add del">
        <pc:chgData name="Nash Delcamp" userId="a41b981cea9eda94" providerId="LiveId" clId="{9D635053-C8A1-45C9-A5BA-E9248D8AACDC}" dt="2019-07-11T00:50:17.716" v="962"/>
        <pc:sldMkLst>
          <pc:docMk/>
          <pc:sldMk cId="3560645586" sldId="271"/>
        </pc:sldMkLst>
      </pc:sldChg>
      <pc:sldChg chg="modSp add">
        <pc:chgData name="Nash Delcamp" userId="a41b981cea9eda94" providerId="LiveId" clId="{9D635053-C8A1-45C9-A5BA-E9248D8AACDC}" dt="2019-07-11T00:41:38.833" v="781" actId="1036"/>
        <pc:sldMkLst>
          <pc:docMk/>
          <pc:sldMk cId="3923341146" sldId="272"/>
        </pc:sldMkLst>
        <pc:graphicFrameChg chg="mod">
          <ac:chgData name="Nash Delcamp" userId="a41b981cea9eda94" providerId="LiveId" clId="{9D635053-C8A1-45C9-A5BA-E9248D8AACDC}" dt="2019-07-11T00:41:38.833" v="781" actId="1036"/>
          <ac:graphicFrameMkLst>
            <pc:docMk/>
            <pc:sldMk cId="3923341146" sldId="272"/>
            <ac:graphicFrameMk id="4" creationId="{D6B3F31A-9AE9-4F5E-875B-F7585507A097}"/>
          </ac:graphicFrameMkLst>
        </pc:graphicFrameChg>
      </pc:sldChg>
      <pc:sldChg chg="modSp add">
        <pc:chgData name="Nash Delcamp" userId="a41b981cea9eda94" providerId="LiveId" clId="{9D635053-C8A1-45C9-A5BA-E9248D8AACDC}" dt="2019-07-11T00:43:34.705" v="838" actId="1076"/>
        <pc:sldMkLst>
          <pc:docMk/>
          <pc:sldMk cId="2996629991" sldId="273"/>
        </pc:sldMkLst>
        <pc:graphicFrameChg chg="mod modGraphic">
          <ac:chgData name="Nash Delcamp" userId="a41b981cea9eda94" providerId="LiveId" clId="{9D635053-C8A1-45C9-A5BA-E9248D8AACDC}" dt="2019-07-11T00:43:34.705" v="838" actId="1076"/>
          <ac:graphicFrameMkLst>
            <pc:docMk/>
            <pc:sldMk cId="2996629991" sldId="273"/>
            <ac:graphicFrameMk id="4" creationId="{CB0835D5-5B47-4A22-B322-99202D7409C0}"/>
          </ac:graphicFrameMkLst>
        </pc:graphicFrameChg>
        <pc:picChg chg="mod">
          <ac:chgData name="Nash Delcamp" userId="a41b981cea9eda94" providerId="LiveId" clId="{9D635053-C8A1-45C9-A5BA-E9248D8AACDC}" dt="2019-07-11T00:41:34.281" v="758" actId="14100"/>
          <ac:picMkLst>
            <pc:docMk/>
            <pc:sldMk cId="2996629991" sldId="273"/>
            <ac:picMk id="22" creationId="{4CF91BB1-AFF4-4465-8148-776DB2A9CC59}"/>
          </ac:picMkLst>
        </pc:picChg>
      </pc:sldChg>
      <pc:sldChg chg="modSp add">
        <pc:chgData name="Nash Delcamp" userId="a41b981cea9eda94" providerId="LiveId" clId="{9D635053-C8A1-45C9-A5BA-E9248D8AACDC}" dt="2019-07-11T00:43:45.051" v="842" actId="1076"/>
        <pc:sldMkLst>
          <pc:docMk/>
          <pc:sldMk cId="881736106" sldId="278"/>
        </pc:sldMkLst>
        <pc:graphicFrameChg chg="mod modGraphic">
          <ac:chgData name="Nash Delcamp" userId="a41b981cea9eda94" providerId="LiveId" clId="{9D635053-C8A1-45C9-A5BA-E9248D8AACDC}" dt="2019-07-11T00:43:45.051" v="842" actId="1076"/>
          <ac:graphicFrameMkLst>
            <pc:docMk/>
            <pc:sldMk cId="881736106" sldId="278"/>
            <ac:graphicFrameMk id="4" creationId="{CB0835D5-5B47-4A22-B322-99202D7409C0}"/>
          </ac:graphicFrameMkLst>
        </pc:graphicFrameChg>
        <pc:picChg chg="mod">
          <ac:chgData name="Nash Delcamp" userId="a41b981cea9eda94" providerId="LiveId" clId="{9D635053-C8A1-45C9-A5BA-E9248D8AACDC}" dt="2019-07-11T00:41:24.575" v="754" actId="1076"/>
          <ac:picMkLst>
            <pc:docMk/>
            <pc:sldMk cId="881736106" sldId="278"/>
            <ac:picMk id="16" creationId="{73397501-8FF2-4C74-BE65-4ADF770DDA7F}"/>
          </ac:picMkLst>
        </pc:picChg>
      </pc:sldChg>
      <pc:sldChg chg="addSp delSp modSp add">
        <pc:chgData name="Nash Delcamp" userId="a41b981cea9eda94" providerId="LiveId" clId="{9D635053-C8A1-45C9-A5BA-E9248D8AACDC}" dt="2019-07-11T00:44:19.093" v="847"/>
        <pc:sldMkLst>
          <pc:docMk/>
          <pc:sldMk cId="2579252511" sldId="279"/>
        </pc:sldMkLst>
        <pc:spChg chg="mod">
          <ac:chgData name="Nash Delcamp" userId="a41b981cea9eda94" providerId="LiveId" clId="{9D635053-C8A1-45C9-A5BA-E9248D8AACDC}" dt="2019-07-11T00:42:33.222" v="815" actId="1076"/>
          <ac:spMkLst>
            <pc:docMk/>
            <pc:sldMk cId="2579252511" sldId="279"/>
            <ac:spMk id="2" creationId="{70910EB8-1654-4331-851C-DAF3B9800BA6}"/>
          </ac:spMkLst>
        </pc:spChg>
        <pc:spChg chg="add del">
          <ac:chgData name="Nash Delcamp" userId="a41b981cea9eda94" providerId="LiveId" clId="{9D635053-C8A1-45C9-A5BA-E9248D8AACDC}" dt="2019-07-11T00:44:16.164" v="845"/>
          <ac:spMkLst>
            <pc:docMk/>
            <pc:sldMk cId="2579252511" sldId="279"/>
            <ac:spMk id="7" creationId="{11383F7C-3F54-4C06-8BF2-7C9B432B6AFB}"/>
          </ac:spMkLst>
        </pc:spChg>
        <pc:spChg chg="add del">
          <ac:chgData name="Nash Delcamp" userId="a41b981cea9eda94" providerId="LiveId" clId="{9D635053-C8A1-45C9-A5BA-E9248D8AACDC}" dt="2019-07-11T00:44:16.164" v="845"/>
          <ac:spMkLst>
            <pc:docMk/>
            <pc:sldMk cId="2579252511" sldId="279"/>
            <ac:spMk id="8" creationId="{59911195-12A3-44C1-9F57-275E6D5A9119}"/>
          </ac:spMkLst>
        </pc:spChg>
        <pc:spChg chg="add del">
          <ac:chgData name="Nash Delcamp" userId="a41b981cea9eda94" providerId="LiveId" clId="{9D635053-C8A1-45C9-A5BA-E9248D8AACDC}" dt="2019-07-11T00:44:19.093" v="847"/>
          <ac:spMkLst>
            <pc:docMk/>
            <pc:sldMk cId="2579252511" sldId="279"/>
            <ac:spMk id="9" creationId="{DFE3806C-94EC-4C14-A59E-FCFC6A45F723}"/>
          </ac:spMkLst>
        </pc:spChg>
        <pc:spChg chg="add del">
          <ac:chgData name="Nash Delcamp" userId="a41b981cea9eda94" providerId="LiveId" clId="{9D635053-C8A1-45C9-A5BA-E9248D8AACDC}" dt="2019-07-11T00:44:19.093" v="847"/>
          <ac:spMkLst>
            <pc:docMk/>
            <pc:sldMk cId="2579252511" sldId="279"/>
            <ac:spMk id="10" creationId="{77696539-9E4D-4F32-9BAB-3B50D6DB2EA2}"/>
          </ac:spMkLst>
        </pc:spChg>
        <pc:spChg chg="del mod">
          <ac:chgData name="Nash Delcamp" userId="a41b981cea9eda94" providerId="LiveId" clId="{9D635053-C8A1-45C9-A5BA-E9248D8AACDC}" dt="2019-07-11T00:42:16.372" v="808" actId="478"/>
          <ac:spMkLst>
            <pc:docMk/>
            <pc:sldMk cId="2579252511" sldId="279"/>
            <ac:spMk id="19" creationId="{08435FC6-DB45-493F-93F3-B3E27F581855}"/>
          </ac:spMkLst>
        </pc:spChg>
        <pc:graphicFrameChg chg="mod modGraphic">
          <ac:chgData name="Nash Delcamp" userId="a41b981cea9eda94" providerId="LiveId" clId="{9D635053-C8A1-45C9-A5BA-E9248D8AACDC}" dt="2019-07-11T00:43:24.160" v="834" actId="1076"/>
          <ac:graphicFrameMkLst>
            <pc:docMk/>
            <pc:sldMk cId="2579252511" sldId="279"/>
            <ac:graphicFrameMk id="4" creationId="{CB0835D5-5B47-4A22-B322-99202D7409C0}"/>
          </ac:graphicFrameMkLst>
        </pc:graphicFrameChg>
        <pc:graphicFrameChg chg="mod modGraphic">
          <ac:chgData name="Nash Delcamp" userId="a41b981cea9eda94" providerId="LiveId" clId="{9D635053-C8A1-45C9-A5BA-E9248D8AACDC}" dt="2019-07-11T00:43:05.761" v="827" actId="1036"/>
          <ac:graphicFrameMkLst>
            <pc:docMk/>
            <pc:sldMk cId="2579252511" sldId="279"/>
            <ac:graphicFrameMk id="5" creationId="{A8BA943C-0FE6-471A-B461-6D17E2EBF3F6}"/>
          </ac:graphicFrameMkLst>
        </pc:graphicFrameChg>
        <pc:picChg chg="mod">
          <ac:chgData name="Nash Delcamp" userId="a41b981cea9eda94" providerId="LiveId" clId="{9D635053-C8A1-45C9-A5BA-E9248D8AACDC}" dt="2019-07-11T00:42:58.229" v="823" actId="1076"/>
          <ac:picMkLst>
            <pc:docMk/>
            <pc:sldMk cId="2579252511" sldId="279"/>
            <ac:picMk id="3" creationId="{F040EBB8-5B9C-4D69-9496-52EF3A3F889D}"/>
          </ac:picMkLst>
        </pc:picChg>
      </pc:sldChg>
      <pc:sldChg chg="modSp add">
        <pc:chgData name="Nash Delcamp" userId="a41b981cea9eda94" providerId="LiveId" clId="{9D635053-C8A1-45C9-A5BA-E9248D8AACDC}" dt="2019-07-11T00:41:14.225" v="751" actId="1076"/>
        <pc:sldMkLst>
          <pc:docMk/>
          <pc:sldMk cId="4253331416" sldId="280"/>
        </pc:sldMkLst>
        <pc:spChg chg="mod">
          <ac:chgData name="Nash Delcamp" userId="a41b981cea9eda94" providerId="LiveId" clId="{9D635053-C8A1-45C9-A5BA-E9248D8AACDC}" dt="2019-07-11T00:41:14.225" v="751" actId="1076"/>
          <ac:spMkLst>
            <pc:docMk/>
            <pc:sldMk cId="4253331416" sldId="280"/>
            <ac:spMk id="3" creationId="{C6CD058C-A230-46CE-A909-8ED136548EFA}"/>
          </ac:spMkLst>
        </pc:spChg>
      </pc:sldChg>
      <pc:sldChg chg="add">
        <pc:chgData name="Nash Delcamp" userId="a41b981cea9eda94" providerId="LiveId" clId="{9D635053-C8A1-45C9-A5BA-E9248D8AACDC}" dt="2019-07-11T00:40:31.426" v="720"/>
        <pc:sldMkLst>
          <pc:docMk/>
          <pc:sldMk cId="1462962329" sldId="281"/>
        </pc:sldMkLst>
      </pc:sldChg>
      <pc:sldChg chg="modSp add">
        <pc:chgData name="Nash Delcamp" userId="a41b981cea9eda94" providerId="LiveId" clId="{9D635053-C8A1-45C9-A5BA-E9248D8AACDC}" dt="2019-07-11T00:40:57.151" v="746" actId="1035"/>
        <pc:sldMkLst>
          <pc:docMk/>
          <pc:sldMk cId="978772537" sldId="282"/>
        </pc:sldMkLst>
        <pc:spChg chg="mod">
          <ac:chgData name="Nash Delcamp" userId="a41b981cea9eda94" providerId="LiveId" clId="{9D635053-C8A1-45C9-A5BA-E9248D8AACDC}" dt="2019-07-11T00:40:57.151" v="746" actId="1035"/>
          <ac:spMkLst>
            <pc:docMk/>
            <pc:sldMk cId="978772537" sldId="282"/>
            <ac:spMk id="6" creationId="{00000000-0000-0000-0000-000000000000}"/>
          </ac:spMkLst>
        </pc:spChg>
        <pc:spChg chg="mod">
          <ac:chgData name="Nash Delcamp" userId="a41b981cea9eda94" providerId="LiveId" clId="{9D635053-C8A1-45C9-A5BA-E9248D8AACDC}" dt="2019-07-11T00:40:54.760" v="743" actId="1035"/>
          <ac:spMkLst>
            <pc:docMk/>
            <pc:sldMk cId="978772537" sldId="282"/>
            <ac:spMk id="7" creationId="{00000000-0000-0000-0000-000000000000}"/>
          </ac:spMkLst>
        </pc:spChg>
      </pc:sldChg>
      <pc:sldChg chg="modSp add del setBg">
        <pc:chgData name="Nash Delcamp" userId="a41b981cea9eda94" providerId="LiveId" clId="{9D635053-C8A1-45C9-A5BA-E9248D8AACDC}" dt="2019-07-11T00:44:58.981" v="856" actId="207"/>
        <pc:sldMkLst>
          <pc:docMk/>
          <pc:sldMk cId="0" sldId="283"/>
        </pc:sldMkLst>
        <pc:spChg chg="mod">
          <ac:chgData name="Nash Delcamp" userId="a41b981cea9eda94" providerId="LiveId" clId="{9D635053-C8A1-45C9-A5BA-E9248D8AACDC}" dt="2019-07-11T00:44:58.981" v="856" actId="207"/>
          <ac:spMkLst>
            <pc:docMk/>
            <pc:sldMk cId="0" sldId="283"/>
            <ac:spMk id="57" creationId="{00000000-0000-0000-0000-000000000000}"/>
          </ac:spMkLst>
        </pc:spChg>
      </pc:sldChg>
      <pc:sldChg chg="add del">
        <pc:chgData name="Nash Delcamp" userId="a41b981cea9eda94" providerId="LiveId" clId="{9D635053-C8A1-45C9-A5BA-E9248D8AACDC}" dt="2019-07-11T00:41:04.787" v="748" actId="2696"/>
        <pc:sldMkLst>
          <pc:docMk/>
          <pc:sldMk cId="1551263997" sldId="283"/>
        </pc:sldMkLst>
      </pc:sldChg>
      <pc:sldChg chg="addSp delSp modSp add del">
        <pc:chgData name="Nash Delcamp" userId="a41b981cea9eda94" providerId="LiveId" clId="{9D635053-C8A1-45C9-A5BA-E9248D8AACDC}" dt="2019-07-11T00:45:33.405" v="867" actId="2085"/>
        <pc:sldMkLst>
          <pc:docMk/>
          <pc:sldMk cId="0" sldId="284"/>
        </pc:sldMkLst>
        <pc:spChg chg="add del mod">
          <ac:chgData name="Nash Delcamp" userId="a41b981cea9eda94" providerId="LiveId" clId="{9D635053-C8A1-45C9-A5BA-E9248D8AACDC}" dt="2019-07-11T00:45:22.919" v="864" actId="478"/>
          <ac:spMkLst>
            <pc:docMk/>
            <pc:sldMk cId="0" sldId="284"/>
            <ac:spMk id="3" creationId="{B5A05FF0-C3A7-4955-B8F7-D572A91F7300}"/>
          </ac:spMkLst>
        </pc:spChg>
        <pc:spChg chg="mod">
          <ac:chgData name="Nash Delcamp" userId="a41b981cea9eda94" providerId="LiveId" clId="{9D635053-C8A1-45C9-A5BA-E9248D8AACDC}" dt="2019-07-11T00:45:03.963" v="857" actId="1076"/>
          <ac:spMkLst>
            <pc:docMk/>
            <pc:sldMk cId="0" sldId="284"/>
            <ac:spMk id="62" creationId="{00000000-0000-0000-0000-000000000000}"/>
          </ac:spMkLst>
        </pc:spChg>
        <pc:spChg chg="add del mod">
          <ac:chgData name="Nash Delcamp" userId="a41b981cea9eda94" providerId="LiveId" clId="{9D635053-C8A1-45C9-A5BA-E9248D8AACDC}" dt="2019-07-11T00:45:30.740" v="866" actId="2085"/>
          <ac:spMkLst>
            <pc:docMk/>
            <pc:sldMk cId="0" sldId="284"/>
            <ac:spMk id="63" creationId="{00000000-0000-0000-0000-000000000000}"/>
          </ac:spMkLst>
        </pc:spChg>
        <pc:spChg chg="del">
          <ac:chgData name="Nash Delcamp" userId="a41b981cea9eda94" providerId="LiveId" clId="{9D635053-C8A1-45C9-A5BA-E9248D8AACDC}" dt="2019-07-11T00:45:19.284" v="862" actId="478"/>
          <ac:spMkLst>
            <pc:docMk/>
            <pc:sldMk cId="0" sldId="284"/>
            <ac:spMk id="64" creationId="{00000000-0000-0000-0000-000000000000}"/>
          </ac:spMkLst>
        </pc:spChg>
        <pc:spChg chg="mod">
          <ac:chgData name="Nash Delcamp" userId="a41b981cea9eda94" providerId="LiveId" clId="{9D635053-C8A1-45C9-A5BA-E9248D8AACDC}" dt="2019-07-11T00:45:33.405" v="867" actId="2085"/>
          <ac:spMkLst>
            <pc:docMk/>
            <pc:sldMk cId="0" sldId="284"/>
            <ac:spMk id="65" creationId="{00000000-0000-0000-0000-000000000000}"/>
          </ac:spMkLst>
        </pc:spChg>
      </pc:sldChg>
      <pc:sldChg chg="modSp add del">
        <pc:chgData name="Nash Delcamp" userId="a41b981cea9eda94" providerId="LiveId" clId="{9D635053-C8A1-45C9-A5BA-E9248D8AACDC}" dt="2019-07-11T00:40:47.538" v="737" actId="2696"/>
        <pc:sldMkLst>
          <pc:docMk/>
          <pc:sldMk cId="1834217271" sldId="284"/>
        </pc:sldMkLst>
        <pc:spChg chg="mod">
          <ac:chgData name="Nash Delcamp" userId="a41b981cea9eda94" providerId="LiveId" clId="{9D635053-C8A1-45C9-A5BA-E9248D8AACDC}" dt="2019-07-11T00:40:46.080" v="736" actId="1037"/>
          <ac:spMkLst>
            <pc:docMk/>
            <pc:sldMk cId="1834217271" sldId="284"/>
            <ac:spMk id="5" creationId="{00000000-0000-0000-0000-000000000000}"/>
          </ac:spMkLst>
        </pc:spChg>
      </pc:sldChg>
      <pc:sldChg chg="modSp add del">
        <pc:chgData name="Nash Delcamp" userId="a41b981cea9eda94" providerId="LiveId" clId="{9D635053-C8A1-45C9-A5BA-E9248D8AACDC}" dt="2019-07-11T00:46:09.664" v="911" actId="1035"/>
        <pc:sldMkLst>
          <pc:docMk/>
          <pc:sldMk cId="0" sldId="285"/>
        </pc:sldMkLst>
        <pc:spChg chg="mod">
          <ac:chgData name="Nash Delcamp" userId="a41b981cea9eda94" providerId="LiveId" clId="{9D635053-C8A1-45C9-A5BA-E9248D8AACDC}" dt="2019-07-11T00:45:54.377" v="907" actId="1076"/>
          <ac:spMkLst>
            <pc:docMk/>
            <pc:sldMk cId="0" sldId="285"/>
            <ac:spMk id="70" creationId="{00000000-0000-0000-0000-000000000000}"/>
          </ac:spMkLst>
        </pc:spChg>
        <pc:picChg chg="mod">
          <ac:chgData name="Nash Delcamp" userId="a41b981cea9eda94" providerId="LiveId" clId="{9D635053-C8A1-45C9-A5BA-E9248D8AACDC}" dt="2019-07-11T00:45:52.017" v="906" actId="1076"/>
          <ac:picMkLst>
            <pc:docMk/>
            <pc:sldMk cId="0" sldId="285"/>
            <ac:picMk id="73" creationId="{00000000-0000-0000-0000-000000000000}"/>
          </ac:picMkLst>
        </pc:picChg>
        <pc:picChg chg="mod">
          <ac:chgData name="Nash Delcamp" userId="a41b981cea9eda94" providerId="LiveId" clId="{9D635053-C8A1-45C9-A5BA-E9248D8AACDC}" dt="2019-07-11T00:45:44.219" v="903" actId="1035"/>
          <ac:picMkLst>
            <pc:docMk/>
            <pc:sldMk cId="0" sldId="285"/>
            <ac:picMk id="74" creationId="{00000000-0000-0000-0000-000000000000}"/>
          </ac:picMkLst>
        </pc:picChg>
        <pc:picChg chg="mod">
          <ac:chgData name="Nash Delcamp" userId="a41b981cea9eda94" providerId="LiveId" clId="{9D635053-C8A1-45C9-A5BA-E9248D8AACDC}" dt="2019-07-11T00:46:09.664" v="911" actId="1035"/>
          <ac:picMkLst>
            <pc:docMk/>
            <pc:sldMk cId="0" sldId="285"/>
            <ac:picMk id="77" creationId="{00000000-0000-0000-0000-000000000000}"/>
          </ac:picMkLst>
        </pc:picChg>
        <pc:picChg chg="mod">
          <ac:chgData name="Nash Delcamp" userId="a41b981cea9eda94" providerId="LiveId" clId="{9D635053-C8A1-45C9-A5BA-E9248D8AACDC}" dt="2019-07-11T00:45:56.063" v="908" actId="1076"/>
          <ac:picMkLst>
            <pc:docMk/>
            <pc:sldMk cId="0" sldId="285"/>
            <ac:picMk id="78" creationId="{00000000-0000-0000-0000-000000000000}"/>
          </ac:picMkLst>
        </pc:picChg>
      </pc:sldChg>
      <pc:sldChg chg="add del">
        <pc:chgData name="Nash Delcamp" userId="a41b981cea9eda94" providerId="LiveId" clId="{9D635053-C8A1-45C9-A5BA-E9248D8AACDC}" dt="2019-07-11T00:41:03.692" v="747" actId="2696"/>
        <pc:sldMkLst>
          <pc:docMk/>
          <pc:sldMk cId="767925645" sldId="285"/>
        </pc:sldMkLst>
      </pc:sldChg>
      <pc:sldChg chg="modSp add del">
        <pc:chgData name="Nash Delcamp" userId="a41b981cea9eda94" providerId="LiveId" clId="{9D635053-C8A1-45C9-A5BA-E9248D8AACDC}" dt="2019-07-11T00:46:37.713" v="919" actId="1076"/>
        <pc:sldMkLst>
          <pc:docMk/>
          <pc:sldMk cId="0" sldId="286"/>
        </pc:sldMkLst>
        <pc:spChg chg="mod">
          <ac:chgData name="Nash Delcamp" userId="a41b981cea9eda94" providerId="LiveId" clId="{9D635053-C8A1-45C9-A5BA-E9248D8AACDC}" dt="2019-07-11T00:46:29.727" v="917" actId="1076"/>
          <ac:spMkLst>
            <pc:docMk/>
            <pc:sldMk cId="0" sldId="286"/>
            <ac:spMk id="97" creationId="{00000000-0000-0000-0000-000000000000}"/>
          </ac:spMkLst>
        </pc:spChg>
        <pc:picChg chg="mod">
          <ac:chgData name="Nash Delcamp" userId="a41b981cea9eda94" providerId="LiveId" clId="{9D635053-C8A1-45C9-A5BA-E9248D8AACDC}" dt="2019-07-11T00:46:37.713" v="919" actId="1076"/>
          <ac:picMkLst>
            <pc:docMk/>
            <pc:sldMk cId="0" sldId="286"/>
            <ac:picMk id="100" creationId="{00000000-0000-0000-0000-000000000000}"/>
          </ac:picMkLst>
        </pc:picChg>
      </pc:sldChg>
      <pc:sldChg chg="add del">
        <pc:chgData name="Nash Delcamp" userId="a41b981cea9eda94" providerId="LiveId" clId="{9D635053-C8A1-45C9-A5BA-E9248D8AACDC}" dt="2019-07-11T00:43:48.834" v="843" actId="2696"/>
        <pc:sldMkLst>
          <pc:docMk/>
          <pc:sldMk cId="3050066113" sldId="286"/>
        </pc:sldMkLst>
      </pc:sldChg>
      <pc:sldChg chg="modSp add del">
        <pc:chgData name="Nash Delcamp" userId="a41b981cea9eda94" providerId="LiveId" clId="{9D635053-C8A1-45C9-A5BA-E9248D8AACDC}" dt="2019-07-11T00:50:17.716" v="962"/>
        <pc:sldMkLst>
          <pc:docMk/>
          <pc:sldMk cId="3728205703" sldId="287"/>
        </pc:sldMkLst>
        <pc:spChg chg="mod">
          <ac:chgData name="Nash Delcamp" userId="a41b981cea9eda94" providerId="LiveId" clId="{9D635053-C8A1-45C9-A5BA-E9248D8AACDC}" dt="2019-07-11T00:50:17.716" v="962"/>
          <ac:spMkLst>
            <pc:docMk/>
            <pc:sldMk cId="3728205703" sldId="287"/>
            <ac:spMk id="3" creationId="{41C03138-C978-4641-B9F1-6EC19A306054}"/>
          </ac:spMkLst>
        </pc:spChg>
        <pc:spChg chg="mod">
          <ac:chgData name="Nash Delcamp" userId="a41b981cea9eda94" providerId="LiveId" clId="{9D635053-C8A1-45C9-A5BA-E9248D8AACDC}" dt="2019-07-11T00:50:17.716" v="962"/>
          <ac:spMkLst>
            <pc:docMk/>
            <pc:sldMk cId="3728205703" sldId="287"/>
            <ac:spMk id="4" creationId="{D82E9DF4-0BE4-4499-B479-A13AB897EA2F}"/>
          </ac:spMkLst>
        </pc:spChg>
      </pc:sldChg>
      <pc:sldChg chg="addSp delSp modSp add del setBg delDesignElem">
        <pc:chgData name="Nash Delcamp" userId="a41b981cea9eda94" providerId="LiveId" clId="{9D635053-C8A1-45C9-A5BA-E9248D8AACDC}" dt="2019-07-11T00:50:34.110" v="968" actId="1076"/>
        <pc:sldMkLst>
          <pc:docMk/>
          <pc:sldMk cId="1783660048" sldId="288"/>
        </pc:sldMkLst>
        <pc:spChg chg="mod">
          <ac:chgData name="Nash Delcamp" userId="a41b981cea9eda94" providerId="LiveId" clId="{9D635053-C8A1-45C9-A5BA-E9248D8AACDC}" dt="2019-07-11T00:50:32.726" v="967" actId="1076"/>
          <ac:spMkLst>
            <pc:docMk/>
            <pc:sldMk cId="1783660048" sldId="288"/>
            <ac:spMk id="2" creationId="{20FCBED5-68D7-45C2-9BC1-8C24FCE42F5C}"/>
          </ac:spMkLst>
        </pc:spChg>
        <pc:spChg chg="mod">
          <ac:chgData name="Nash Delcamp" userId="a41b981cea9eda94" providerId="LiveId" clId="{9D635053-C8A1-45C9-A5BA-E9248D8AACDC}" dt="2019-07-11T00:50:29.619" v="966" actId="1076"/>
          <ac:spMkLst>
            <pc:docMk/>
            <pc:sldMk cId="1783660048" sldId="288"/>
            <ac:spMk id="3" creationId="{A60D39A1-3D61-4E38-BDE5-1CD8A591B8FF}"/>
          </ac:spMkLst>
        </pc:spChg>
        <pc:spChg chg="add del">
          <ac:chgData name="Nash Delcamp" userId="a41b981cea9eda94" providerId="LiveId" clId="{9D635053-C8A1-45C9-A5BA-E9248D8AACDC}" dt="2019-07-11T00:50:17.716" v="962"/>
          <ac:spMkLst>
            <pc:docMk/>
            <pc:sldMk cId="1783660048" sldId="288"/>
            <ac:spMk id="16" creationId="{4F571EA7-BDC6-4E6F-A47A-B5D39E5E70CF}"/>
          </ac:spMkLst>
        </pc:spChg>
        <pc:spChg chg="add del">
          <ac:chgData name="Nash Delcamp" userId="a41b981cea9eda94" providerId="LiveId" clId="{9D635053-C8A1-45C9-A5BA-E9248D8AACDC}" dt="2019-07-11T00:50:17.716" v="962"/>
          <ac:spMkLst>
            <pc:docMk/>
            <pc:sldMk cId="1783660048" sldId="288"/>
            <ac:spMk id="17" creationId="{526152D8-615F-4A5A-886D-E14B136CD0D4}"/>
          </ac:spMkLst>
        </pc:spChg>
        <pc:picChg chg="add del mod">
          <ac:chgData name="Nash Delcamp" userId="a41b981cea9eda94" providerId="LiveId" clId="{9D635053-C8A1-45C9-A5BA-E9248D8AACDC}" dt="2019-07-11T00:50:34.110" v="968" actId="1076"/>
          <ac:picMkLst>
            <pc:docMk/>
            <pc:sldMk cId="1783660048" sldId="288"/>
            <ac:picMk id="5" creationId="{EE664FB3-702A-4916-B089-E26D27B88896}"/>
          </ac:picMkLst>
        </pc:picChg>
      </pc:sldChg>
      <pc:sldChg chg="add del">
        <pc:chgData name="Nash Delcamp" userId="a41b981cea9eda94" providerId="LiveId" clId="{9D635053-C8A1-45C9-A5BA-E9248D8AACDC}" dt="2019-07-11T00:50:17.716" v="962"/>
        <pc:sldMkLst>
          <pc:docMk/>
          <pc:sldMk cId="676983790" sldId="289"/>
        </pc:sldMkLst>
      </pc:sldChg>
      <pc:sldChg chg="add del setBg">
        <pc:chgData name="Nash Delcamp" userId="a41b981cea9eda94" providerId="LiveId" clId="{9D635053-C8A1-45C9-A5BA-E9248D8AACDC}" dt="2019-07-11T00:50:17.716" v="962"/>
        <pc:sldMkLst>
          <pc:docMk/>
          <pc:sldMk cId="231709783" sldId="290"/>
        </pc:sldMkLst>
      </pc:sldChg>
      <pc:sldChg chg="add del">
        <pc:chgData name="Nash Delcamp" userId="a41b981cea9eda94" providerId="LiveId" clId="{9D635053-C8A1-45C9-A5BA-E9248D8AACDC}" dt="2019-07-11T00:50:17.716" v="962"/>
        <pc:sldMkLst>
          <pc:docMk/>
          <pc:sldMk cId="3104733767" sldId="291"/>
        </pc:sldMkLst>
      </pc:sldChg>
      <pc:sldChg chg="add del">
        <pc:chgData name="Nash Delcamp" userId="a41b981cea9eda94" providerId="LiveId" clId="{9D635053-C8A1-45C9-A5BA-E9248D8AACDC}" dt="2019-07-11T00:50:17.716" v="962"/>
        <pc:sldMkLst>
          <pc:docMk/>
          <pc:sldMk cId="3812766384" sldId="292"/>
        </pc:sldMkLst>
      </pc:sldChg>
      <pc:sldChg chg="addSp delSp modSp add del setBg delDesignElem">
        <pc:chgData name="Nash Delcamp" userId="a41b981cea9eda94" providerId="LiveId" clId="{9D635053-C8A1-45C9-A5BA-E9248D8AACDC}" dt="2019-07-11T00:51:35.129" v="998" actId="2696"/>
        <pc:sldMkLst>
          <pc:docMk/>
          <pc:sldMk cId="785486093" sldId="293"/>
        </pc:sldMkLst>
        <pc:spChg chg="mod">
          <ac:chgData name="Nash Delcamp" userId="a41b981cea9eda94" providerId="LiveId" clId="{9D635053-C8A1-45C9-A5BA-E9248D8AACDC}" dt="2019-07-11T00:50:17.716" v="962"/>
          <ac:spMkLst>
            <pc:docMk/>
            <pc:sldMk cId="785486093" sldId="293"/>
            <ac:spMk id="3" creationId="{7FB39B05-B210-4EE2-BBC5-1BA233D09D41}"/>
          </ac:spMkLst>
        </pc:spChg>
        <pc:spChg chg="add del">
          <ac:chgData name="Nash Delcamp" userId="a41b981cea9eda94" providerId="LiveId" clId="{9D635053-C8A1-45C9-A5BA-E9248D8AACDC}" dt="2019-07-11T00:50:17.716" v="962"/>
          <ac:spMkLst>
            <pc:docMk/>
            <pc:sldMk cId="785486093" sldId="293"/>
            <ac:spMk id="13" creationId="{C0B13FF8-2B3C-4BC1-B3E4-254B3F8C3EF4}"/>
          </ac:spMkLst>
        </pc:spChg>
        <pc:spChg chg="add del">
          <ac:chgData name="Nash Delcamp" userId="a41b981cea9eda94" providerId="LiveId" clId="{9D635053-C8A1-45C9-A5BA-E9248D8AACDC}" dt="2019-07-11T00:50:17.716" v="962"/>
          <ac:spMkLst>
            <pc:docMk/>
            <pc:sldMk cId="785486093" sldId="293"/>
            <ac:spMk id="15" creationId="{B9C1207E-FFD8-4821-AFE6-71C724360939}"/>
          </ac:spMkLst>
        </pc:spChg>
        <pc:spChg chg="add del">
          <ac:chgData name="Nash Delcamp" userId="a41b981cea9eda94" providerId="LiveId" clId="{9D635053-C8A1-45C9-A5BA-E9248D8AACDC}" dt="2019-07-11T00:50:17.716" v="962"/>
          <ac:spMkLst>
            <pc:docMk/>
            <pc:sldMk cId="785486093" sldId="293"/>
            <ac:spMk id="17" creationId="{2B199503-2632-490F-8EB2-759D88708F96}"/>
          </ac:spMkLst>
        </pc:spChg>
        <pc:spChg chg="add del">
          <ac:chgData name="Nash Delcamp" userId="a41b981cea9eda94" providerId="LiveId" clId="{9D635053-C8A1-45C9-A5BA-E9248D8AACDC}" dt="2019-07-11T00:50:17.716" v="962"/>
          <ac:spMkLst>
            <pc:docMk/>
            <pc:sldMk cId="785486093" sldId="293"/>
            <ac:spMk id="19" creationId="{F11C7CB4-0228-486A-931A-262ABB670EB0}"/>
          </ac:spMkLst>
        </pc:spChg>
      </pc:sldChg>
      <pc:sldMasterChg chg="modSp modSldLayout">
        <pc:chgData name="Nash Delcamp" userId="a41b981cea9eda94" providerId="LiveId" clId="{9D635053-C8A1-45C9-A5BA-E9248D8AACDC}" dt="2019-07-11T00:32:11.093" v="36"/>
        <pc:sldMasterMkLst>
          <pc:docMk/>
          <pc:sldMasterMk cId="4131430049" sldId="2147483648"/>
        </pc:sldMasterMkLst>
        <pc:spChg chg="mod">
          <ac:chgData name="Nash Delcamp" userId="a41b981cea9eda94" providerId="LiveId" clId="{9D635053-C8A1-45C9-A5BA-E9248D8AACDC}" dt="2019-07-11T00:32:11.093" v="36"/>
          <ac:spMkLst>
            <pc:docMk/>
            <pc:sldMasterMk cId="4131430049" sldId="2147483648"/>
            <ac:spMk id="2" creationId="{C5854F70-84B3-4199-A0F7-01311A5BE4BA}"/>
          </ac:spMkLst>
        </pc:spChg>
        <pc:spChg chg="mod">
          <ac:chgData name="Nash Delcamp" userId="a41b981cea9eda94" providerId="LiveId" clId="{9D635053-C8A1-45C9-A5BA-E9248D8AACDC}" dt="2019-07-11T00:32:11.093" v="36"/>
          <ac:spMkLst>
            <pc:docMk/>
            <pc:sldMasterMk cId="4131430049" sldId="2147483648"/>
            <ac:spMk id="3" creationId="{3A88D16D-7C6E-4824-9697-452D67C04EBA}"/>
          </ac:spMkLst>
        </pc:spChg>
        <pc:spChg chg="mod">
          <ac:chgData name="Nash Delcamp" userId="a41b981cea9eda94" providerId="LiveId" clId="{9D635053-C8A1-45C9-A5BA-E9248D8AACDC}" dt="2019-07-11T00:32:11.093" v="36"/>
          <ac:spMkLst>
            <pc:docMk/>
            <pc:sldMasterMk cId="4131430049" sldId="2147483648"/>
            <ac:spMk id="4" creationId="{AAF2A212-9923-4F91-9C20-9D47AD255410}"/>
          </ac:spMkLst>
        </pc:spChg>
        <pc:spChg chg="mod">
          <ac:chgData name="Nash Delcamp" userId="a41b981cea9eda94" providerId="LiveId" clId="{9D635053-C8A1-45C9-A5BA-E9248D8AACDC}" dt="2019-07-11T00:32:11.093" v="36"/>
          <ac:spMkLst>
            <pc:docMk/>
            <pc:sldMasterMk cId="4131430049" sldId="2147483648"/>
            <ac:spMk id="5" creationId="{29E2B259-55BD-47A5-8CF3-3A5D1A7489FD}"/>
          </ac:spMkLst>
        </pc:spChg>
        <pc:spChg chg="mod">
          <ac:chgData name="Nash Delcamp" userId="a41b981cea9eda94" providerId="LiveId" clId="{9D635053-C8A1-45C9-A5BA-E9248D8AACDC}" dt="2019-07-11T00:32:11.093" v="36"/>
          <ac:spMkLst>
            <pc:docMk/>
            <pc:sldMasterMk cId="4131430049" sldId="2147483648"/>
            <ac:spMk id="6" creationId="{8A15EC40-1A09-408D-9481-10A3C6319F8B}"/>
          </ac:spMkLst>
        </pc:spChg>
        <pc:sldLayoutChg chg="modSp">
          <pc:chgData name="Nash Delcamp" userId="a41b981cea9eda94" providerId="LiveId" clId="{9D635053-C8A1-45C9-A5BA-E9248D8AACDC}" dt="2019-07-11T00:32:11.093" v="36"/>
          <pc:sldLayoutMkLst>
            <pc:docMk/>
            <pc:sldMasterMk cId="4131430049" sldId="2147483648"/>
            <pc:sldLayoutMk cId="1099275511" sldId="2147483649"/>
          </pc:sldLayoutMkLst>
          <pc:spChg chg="mod">
            <ac:chgData name="Nash Delcamp" userId="a41b981cea9eda94" providerId="LiveId" clId="{9D635053-C8A1-45C9-A5BA-E9248D8AACDC}" dt="2019-07-11T00:32:11.093" v="36"/>
            <ac:spMkLst>
              <pc:docMk/>
              <pc:sldMasterMk cId="4131430049" sldId="2147483648"/>
              <pc:sldLayoutMk cId="1099275511" sldId="2147483649"/>
              <ac:spMk id="2" creationId="{1D206292-51CF-4C5E-B90B-263A57B00EC1}"/>
            </ac:spMkLst>
          </pc:spChg>
          <pc:spChg chg="mod">
            <ac:chgData name="Nash Delcamp" userId="a41b981cea9eda94" providerId="LiveId" clId="{9D635053-C8A1-45C9-A5BA-E9248D8AACDC}" dt="2019-07-11T00:32:11.093" v="36"/>
            <ac:spMkLst>
              <pc:docMk/>
              <pc:sldMasterMk cId="4131430049" sldId="2147483648"/>
              <pc:sldLayoutMk cId="1099275511" sldId="2147483649"/>
              <ac:spMk id="3" creationId="{70EE9096-2FC7-4E81-850A-CBD668F99FE5}"/>
            </ac:spMkLst>
          </pc:spChg>
        </pc:sldLayoutChg>
        <pc:sldLayoutChg chg="modSp">
          <pc:chgData name="Nash Delcamp" userId="a41b981cea9eda94" providerId="LiveId" clId="{9D635053-C8A1-45C9-A5BA-E9248D8AACDC}" dt="2019-07-11T00:32:11.093" v="36"/>
          <pc:sldLayoutMkLst>
            <pc:docMk/>
            <pc:sldMasterMk cId="4131430049" sldId="2147483648"/>
            <pc:sldLayoutMk cId="2775028160" sldId="2147483651"/>
          </pc:sldLayoutMkLst>
          <pc:spChg chg="mod">
            <ac:chgData name="Nash Delcamp" userId="a41b981cea9eda94" providerId="LiveId" clId="{9D635053-C8A1-45C9-A5BA-E9248D8AACDC}" dt="2019-07-11T00:32:11.093" v="36"/>
            <ac:spMkLst>
              <pc:docMk/>
              <pc:sldMasterMk cId="4131430049" sldId="2147483648"/>
              <pc:sldLayoutMk cId="2775028160" sldId="2147483651"/>
              <ac:spMk id="2" creationId="{6C7B6D6D-8255-4E21-94ED-D8CDFCB1FFEB}"/>
            </ac:spMkLst>
          </pc:spChg>
          <pc:spChg chg="mod">
            <ac:chgData name="Nash Delcamp" userId="a41b981cea9eda94" providerId="LiveId" clId="{9D635053-C8A1-45C9-A5BA-E9248D8AACDC}" dt="2019-07-11T00:32:11.093" v="36"/>
            <ac:spMkLst>
              <pc:docMk/>
              <pc:sldMasterMk cId="4131430049" sldId="2147483648"/>
              <pc:sldLayoutMk cId="2775028160" sldId="2147483651"/>
              <ac:spMk id="3" creationId="{1D606639-8DF0-4BE7-B3C8-DEE7E834FC9B}"/>
            </ac:spMkLst>
          </pc:spChg>
        </pc:sldLayoutChg>
        <pc:sldLayoutChg chg="modSp">
          <pc:chgData name="Nash Delcamp" userId="a41b981cea9eda94" providerId="LiveId" clId="{9D635053-C8A1-45C9-A5BA-E9248D8AACDC}" dt="2019-07-11T00:32:11.093" v="36"/>
          <pc:sldLayoutMkLst>
            <pc:docMk/>
            <pc:sldMasterMk cId="4131430049" sldId="2147483648"/>
            <pc:sldLayoutMk cId="608627886" sldId="2147483652"/>
          </pc:sldLayoutMkLst>
          <pc:spChg chg="mod">
            <ac:chgData name="Nash Delcamp" userId="a41b981cea9eda94" providerId="LiveId" clId="{9D635053-C8A1-45C9-A5BA-E9248D8AACDC}" dt="2019-07-11T00:32:11.093" v="36"/>
            <ac:spMkLst>
              <pc:docMk/>
              <pc:sldMasterMk cId="4131430049" sldId="2147483648"/>
              <pc:sldLayoutMk cId="608627886" sldId="2147483652"/>
              <ac:spMk id="3" creationId="{DA37774E-DB08-489F-A3D3-2977F8151169}"/>
            </ac:spMkLst>
          </pc:spChg>
          <pc:spChg chg="mod">
            <ac:chgData name="Nash Delcamp" userId="a41b981cea9eda94" providerId="LiveId" clId="{9D635053-C8A1-45C9-A5BA-E9248D8AACDC}" dt="2019-07-11T00:32:11.093" v="36"/>
            <ac:spMkLst>
              <pc:docMk/>
              <pc:sldMasterMk cId="4131430049" sldId="2147483648"/>
              <pc:sldLayoutMk cId="608627886" sldId="2147483652"/>
              <ac:spMk id="4" creationId="{584B379F-7B54-4A1B-BC54-A0A4CEA51E82}"/>
            </ac:spMkLst>
          </pc:spChg>
        </pc:sldLayoutChg>
        <pc:sldLayoutChg chg="modSp">
          <pc:chgData name="Nash Delcamp" userId="a41b981cea9eda94" providerId="LiveId" clId="{9D635053-C8A1-45C9-A5BA-E9248D8AACDC}" dt="2019-07-11T00:32:11.093" v="36"/>
          <pc:sldLayoutMkLst>
            <pc:docMk/>
            <pc:sldMasterMk cId="4131430049" sldId="2147483648"/>
            <pc:sldLayoutMk cId="2123761067" sldId="2147483653"/>
          </pc:sldLayoutMkLst>
          <pc:spChg chg="mod">
            <ac:chgData name="Nash Delcamp" userId="a41b981cea9eda94" providerId="LiveId" clId="{9D635053-C8A1-45C9-A5BA-E9248D8AACDC}" dt="2019-07-11T00:32:11.093" v="36"/>
            <ac:spMkLst>
              <pc:docMk/>
              <pc:sldMasterMk cId="4131430049" sldId="2147483648"/>
              <pc:sldLayoutMk cId="2123761067" sldId="2147483653"/>
              <ac:spMk id="2" creationId="{06C52AAB-9C77-4D33-975E-5FC56C38AD84}"/>
            </ac:spMkLst>
          </pc:spChg>
          <pc:spChg chg="mod">
            <ac:chgData name="Nash Delcamp" userId="a41b981cea9eda94" providerId="LiveId" clId="{9D635053-C8A1-45C9-A5BA-E9248D8AACDC}" dt="2019-07-11T00:32:11.093" v="36"/>
            <ac:spMkLst>
              <pc:docMk/>
              <pc:sldMasterMk cId="4131430049" sldId="2147483648"/>
              <pc:sldLayoutMk cId="2123761067" sldId="2147483653"/>
              <ac:spMk id="3" creationId="{F44C1B11-CBD0-4AD7-8985-7BCE4BB8042E}"/>
            </ac:spMkLst>
          </pc:spChg>
          <pc:spChg chg="mod">
            <ac:chgData name="Nash Delcamp" userId="a41b981cea9eda94" providerId="LiveId" clId="{9D635053-C8A1-45C9-A5BA-E9248D8AACDC}" dt="2019-07-11T00:32:11.093" v="36"/>
            <ac:spMkLst>
              <pc:docMk/>
              <pc:sldMasterMk cId="4131430049" sldId="2147483648"/>
              <pc:sldLayoutMk cId="2123761067" sldId="2147483653"/>
              <ac:spMk id="4" creationId="{BE96FFF6-C982-4D3C-9951-D6C2C106A0D9}"/>
            </ac:spMkLst>
          </pc:spChg>
          <pc:spChg chg="mod">
            <ac:chgData name="Nash Delcamp" userId="a41b981cea9eda94" providerId="LiveId" clId="{9D635053-C8A1-45C9-A5BA-E9248D8AACDC}" dt="2019-07-11T00:32:11.093" v="36"/>
            <ac:spMkLst>
              <pc:docMk/>
              <pc:sldMasterMk cId="4131430049" sldId="2147483648"/>
              <pc:sldLayoutMk cId="2123761067" sldId="2147483653"/>
              <ac:spMk id="5" creationId="{4102A2AC-9F6A-4DC4-83E2-30485D28DA57}"/>
            </ac:spMkLst>
          </pc:spChg>
          <pc:spChg chg="mod">
            <ac:chgData name="Nash Delcamp" userId="a41b981cea9eda94" providerId="LiveId" clId="{9D635053-C8A1-45C9-A5BA-E9248D8AACDC}" dt="2019-07-11T00:32:11.093" v="36"/>
            <ac:spMkLst>
              <pc:docMk/>
              <pc:sldMasterMk cId="4131430049" sldId="2147483648"/>
              <pc:sldLayoutMk cId="2123761067" sldId="2147483653"/>
              <ac:spMk id="6" creationId="{CF9FCFC1-934F-4B00-B83D-2F621E7F1768}"/>
            </ac:spMkLst>
          </pc:spChg>
        </pc:sldLayoutChg>
        <pc:sldLayoutChg chg="modSp">
          <pc:chgData name="Nash Delcamp" userId="a41b981cea9eda94" providerId="LiveId" clId="{9D635053-C8A1-45C9-A5BA-E9248D8AACDC}" dt="2019-07-11T00:32:11.093" v="36"/>
          <pc:sldLayoutMkLst>
            <pc:docMk/>
            <pc:sldMasterMk cId="4131430049" sldId="2147483648"/>
            <pc:sldLayoutMk cId="73819746" sldId="2147483656"/>
          </pc:sldLayoutMkLst>
          <pc:spChg chg="mod">
            <ac:chgData name="Nash Delcamp" userId="a41b981cea9eda94" providerId="LiveId" clId="{9D635053-C8A1-45C9-A5BA-E9248D8AACDC}" dt="2019-07-11T00:32:11.093" v="36"/>
            <ac:spMkLst>
              <pc:docMk/>
              <pc:sldMasterMk cId="4131430049" sldId="2147483648"/>
              <pc:sldLayoutMk cId="73819746" sldId="2147483656"/>
              <ac:spMk id="2" creationId="{D5EA5753-6CCF-40EF-8447-87F0E1057A8D}"/>
            </ac:spMkLst>
          </pc:spChg>
          <pc:spChg chg="mod">
            <ac:chgData name="Nash Delcamp" userId="a41b981cea9eda94" providerId="LiveId" clId="{9D635053-C8A1-45C9-A5BA-E9248D8AACDC}" dt="2019-07-11T00:32:11.093" v="36"/>
            <ac:spMkLst>
              <pc:docMk/>
              <pc:sldMasterMk cId="4131430049" sldId="2147483648"/>
              <pc:sldLayoutMk cId="73819746" sldId="2147483656"/>
              <ac:spMk id="3" creationId="{5C80F9E8-AAF7-490E-9AB9-BE58F521BBD7}"/>
            </ac:spMkLst>
          </pc:spChg>
          <pc:spChg chg="mod">
            <ac:chgData name="Nash Delcamp" userId="a41b981cea9eda94" providerId="LiveId" clId="{9D635053-C8A1-45C9-A5BA-E9248D8AACDC}" dt="2019-07-11T00:32:11.093" v="36"/>
            <ac:spMkLst>
              <pc:docMk/>
              <pc:sldMasterMk cId="4131430049" sldId="2147483648"/>
              <pc:sldLayoutMk cId="73819746" sldId="2147483656"/>
              <ac:spMk id="4" creationId="{5554398C-E26C-4712-A0DA-AA02DCFE850C}"/>
            </ac:spMkLst>
          </pc:spChg>
        </pc:sldLayoutChg>
        <pc:sldLayoutChg chg="modSp">
          <pc:chgData name="Nash Delcamp" userId="a41b981cea9eda94" providerId="LiveId" clId="{9D635053-C8A1-45C9-A5BA-E9248D8AACDC}" dt="2019-07-11T00:32:11.093" v="36"/>
          <pc:sldLayoutMkLst>
            <pc:docMk/>
            <pc:sldMasterMk cId="4131430049" sldId="2147483648"/>
            <pc:sldLayoutMk cId="310506623" sldId="2147483657"/>
          </pc:sldLayoutMkLst>
          <pc:spChg chg="mod">
            <ac:chgData name="Nash Delcamp" userId="a41b981cea9eda94" providerId="LiveId" clId="{9D635053-C8A1-45C9-A5BA-E9248D8AACDC}" dt="2019-07-11T00:32:11.093" v="36"/>
            <ac:spMkLst>
              <pc:docMk/>
              <pc:sldMasterMk cId="4131430049" sldId="2147483648"/>
              <pc:sldLayoutMk cId="310506623" sldId="2147483657"/>
              <ac:spMk id="2" creationId="{11464F1E-394B-436E-86EF-FD9F6643DC31}"/>
            </ac:spMkLst>
          </pc:spChg>
          <pc:spChg chg="mod">
            <ac:chgData name="Nash Delcamp" userId="a41b981cea9eda94" providerId="LiveId" clId="{9D635053-C8A1-45C9-A5BA-E9248D8AACDC}" dt="2019-07-11T00:32:11.093" v="36"/>
            <ac:spMkLst>
              <pc:docMk/>
              <pc:sldMasterMk cId="4131430049" sldId="2147483648"/>
              <pc:sldLayoutMk cId="310506623" sldId="2147483657"/>
              <ac:spMk id="3" creationId="{311ADB7D-F977-41EC-A9E0-3755B829C6CD}"/>
            </ac:spMkLst>
          </pc:spChg>
          <pc:spChg chg="mod">
            <ac:chgData name="Nash Delcamp" userId="a41b981cea9eda94" providerId="LiveId" clId="{9D635053-C8A1-45C9-A5BA-E9248D8AACDC}" dt="2019-07-11T00:32:11.093" v="36"/>
            <ac:spMkLst>
              <pc:docMk/>
              <pc:sldMasterMk cId="4131430049" sldId="2147483648"/>
              <pc:sldLayoutMk cId="310506623" sldId="2147483657"/>
              <ac:spMk id="4" creationId="{C619CCD0-CBEE-4A13-B91F-0A6E2FB93586}"/>
            </ac:spMkLst>
          </pc:spChg>
        </pc:sldLayoutChg>
        <pc:sldLayoutChg chg="modSp">
          <pc:chgData name="Nash Delcamp" userId="a41b981cea9eda94" providerId="LiveId" clId="{9D635053-C8A1-45C9-A5BA-E9248D8AACDC}" dt="2019-07-11T00:32:11.093" v="36"/>
          <pc:sldLayoutMkLst>
            <pc:docMk/>
            <pc:sldMasterMk cId="4131430049" sldId="2147483648"/>
            <pc:sldLayoutMk cId="3597415235" sldId="2147483659"/>
          </pc:sldLayoutMkLst>
          <pc:spChg chg="mod">
            <ac:chgData name="Nash Delcamp" userId="a41b981cea9eda94" providerId="LiveId" clId="{9D635053-C8A1-45C9-A5BA-E9248D8AACDC}" dt="2019-07-11T00:32:11.093" v="36"/>
            <ac:spMkLst>
              <pc:docMk/>
              <pc:sldMasterMk cId="4131430049" sldId="2147483648"/>
              <pc:sldLayoutMk cId="3597415235" sldId="2147483659"/>
              <ac:spMk id="2" creationId="{0A71D99A-6CC0-416B-9F82-70A9461A2330}"/>
            </ac:spMkLst>
          </pc:spChg>
          <pc:spChg chg="mod">
            <ac:chgData name="Nash Delcamp" userId="a41b981cea9eda94" providerId="LiveId" clId="{9D635053-C8A1-45C9-A5BA-E9248D8AACDC}" dt="2019-07-11T00:32:11.093" v="36"/>
            <ac:spMkLst>
              <pc:docMk/>
              <pc:sldMasterMk cId="4131430049" sldId="2147483648"/>
              <pc:sldLayoutMk cId="3597415235" sldId="2147483659"/>
              <ac:spMk id="3" creationId="{A18AEE63-E75B-40B8-8A8C-D0C9B1A87DA3}"/>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38ED82-E683-4636-B6E5-E7EEDA2D33CB}" type="datetimeFigureOut">
              <a:rPr lang="en-US" smtClean="0"/>
              <a:t>7/10/2019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E16B4-3756-40E5-8BBA-5EFE99A437C9}" type="slidenum">
              <a:rPr lang="en-US" smtClean="0"/>
              <a:t>‹#›</a:t>
            </a:fld>
            <a:endParaRPr lang="en-US"/>
          </a:p>
        </p:txBody>
      </p:sp>
    </p:spTree>
    <p:extLst>
      <p:ext uri="{BB962C8B-B14F-4D97-AF65-F5344CB8AC3E}">
        <p14:creationId xmlns:p14="http://schemas.microsoft.com/office/powerpoint/2010/main" val="3680542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Every direct and formal address to</a:t>
            </a:r>
            <a:r>
              <a:rPr lang="en-US" baseline="0" dirty="0"/>
              <a:t> the public by the president is very important</a:t>
            </a:r>
          </a:p>
          <a:p>
            <a:pPr marL="171450" indent="-171450">
              <a:buFontTx/>
              <a:buChar char="-"/>
            </a:pPr>
            <a:r>
              <a:rPr lang="en-US" baseline="0" dirty="0"/>
              <a:t>Couldn’t find any other projects with a quick search online that used text mining to analyze speeches</a:t>
            </a:r>
          </a:p>
          <a:p>
            <a:pPr marL="171450" indent="-171450">
              <a:buFontTx/>
              <a:buChar char="-"/>
            </a:pPr>
            <a:r>
              <a:rPr lang="en-US" baseline="0" dirty="0"/>
              <a:t>Trying to see if text mining can offer any deeper insight into how I favorite presidents stand out, the general sentiment of parties, etc.</a:t>
            </a:r>
          </a:p>
          <a:p>
            <a:pPr marL="171450" indent="-171450">
              <a:buFontTx/>
              <a:buChar char="-"/>
            </a:pPr>
            <a:r>
              <a:rPr lang="en-US" baseline="0" dirty="0"/>
              <a:t>Describe third bullet</a:t>
            </a:r>
          </a:p>
          <a:p>
            <a:pPr marL="171450" indent="-171450">
              <a:buFontTx/>
              <a:buChar char="-"/>
            </a:pPr>
            <a:r>
              <a:rPr lang="en-US" baseline="0" dirty="0"/>
              <a:t>Besides this being interesting per se, it might also help us evaluate our current leader based on his speeches in an analytical and fact-based way.</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3F50F7C-3308-854E-A159-3E8670DFD3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210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bf9afdc02_0_29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bf9afdc02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Relu</a:t>
            </a:r>
            <a:r>
              <a:rPr lang="en-US" dirty="0"/>
              <a:t> is </a:t>
            </a:r>
            <a:r>
              <a:rPr lang="en-US" sz="1200" b="0" i="0" kern="1200" dirty="0">
                <a:solidFill>
                  <a:schemeClr val="tx1"/>
                </a:solidFill>
                <a:effectLst/>
                <a:latin typeface="+mn-lt"/>
                <a:ea typeface="+mn-ea"/>
                <a:cs typeface="+mn-cs"/>
              </a:rPr>
              <a:t>Rectified Linear Unit.</a:t>
            </a:r>
          </a:p>
          <a:p>
            <a:r>
              <a:rPr lang="en-US" dirty="0" err="1"/>
              <a:t>Softmax</a:t>
            </a:r>
            <a:r>
              <a:rPr lang="en-US" dirty="0"/>
              <a:t> is </a:t>
            </a:r>
            <a:r>
              <a:rPr lang="en-US" sz="1200" b="0" i="0" kern="1200" dirty="0" err="1">
                <a:solidFill>
                  <a:schemeClr val="tx1"/>
                </a:solidFill>
                <a:effectLst/>
                <a:latin typeface="+mn-lt"/>
                <a:ea typeface="+mn-ea"/>
                <a:cs typeface="+mn-cs"/>
              </a:rPr>
              <a:t>Softmax</a:t>
            </a:r>
            <a:r>
              <a:rPr lang="en-US" sz="1200" b="0" i="0" kern="1200" dirty="0">
                <a:solidFill>
                  <a:schemeClr val="tx1"/>
                </a:solidFill>
                <a:effectLst/>
                <a:latin typeface="+mn-lt"/>
                <a:ea typeface="+mn-ea"/>
                <a:cs typeface="+mn-cs"/>
              </a:rPr>
              <a:t> activation function.</a:t>
            </a:r>
          </a:p>
          <a:p>
            <a:r>
              <a:rPr lang="en-US" sz="1200" b="0" i="0" kern="1200" dirty="0" err="1">
                <a:solidFill>
                  <a:schemeClr val="tx1"/>
                </a:solidFill>
                <a:effectLst/>
                <a:latin typeface="+mn-lt"/>
                <a:ea typeface="+mn-ea"/>
                <a:cs typeface="+mn-cs"/>
              </a:rPr>
              <a:t>Max_features</a:t>
            </a:r>
            <a:r>
              <a:rPr lang="en-US" sz="1200" b="0" i="0" kern="1200" dirty="0">
                <a:solidFill>
                  <a:schemeClr val="tx1"/>
                </a:solidFill>
                <a:effectLst/>
                <a:latin typeface="+mn-lt"/>
                <a:ea typeface="+mn-ea"/>
                <a:cs typeface="+mn-cs"/>
              </a:rPr>
              <a:t> is the number of features to consider when looking for the best split. Log2 means log2(</a:t>
            </a:r>
            <a:r>
              <a:rPr lang="en-US" sz="1200" b="0" i="0" kern="1200" dirty="0" err="1">
                <a:solidFill>
                  <a:schemeClr val="tx1"/>
                </a:solidFill>
                <a:effectLst/>
                <a:latin typeface="+mn-lt"/>
                <a:ea typeface="+mn-ea"/>
                <a:cs typeface="+mn-cs"/>
              </a:rPr>
              <a:t>n_features</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E7917260-06BF-4AB7-995A-F27282091873}" type="slidenum">
              <a:rPr lang="en-US" smtClean="0"/>
              <a:t>8</a:t>
            </a:fld>
            <a:endParaRPr lang="en-US"/>
          </a:p>
        </p:txBody>
      </p:sp>
    </p:spTree>
    <p:extLst>
      <p:ext uri="{BB962C8B-B14F-4D97-AF65-F5344CB8AC3E}">
        <p14:creationId xmlns:p14="http://schemas.microsoft.com/office/powerpoint/2010/main" val="3191506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5bf9afdc02_0_2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5bf9afdc02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5bf9afdc02_0_2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5bf9afdc0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bf9afdc02_0_2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bf9afdc02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moved through the exploratory data analysis we wanted to vizualize the suicide rate by country. The data was over-layed as shown here and </a:t>
            </a:r>
            <a:r>
              <a:rPr lang="en" sz="1400">
                <a:solidFill>
                  <a:schemeClr val="dk2"/>
                </a:solidFill>
                <a:latin typeface="Proxima Nova"/>
                <a:ea typeface="Proxima Nova"/>
                <a:cs typeface="Proxima Nova"/>
                <a:sym typeface="Proxima Nova"/>
              </a:rPr>
              <a:t>Light colors correspond to high suicide rates, darker colors are lower suicide rates. North and South America generally lower rates with some higher countries mixed in, Europe was a mix of rates and Asia with      some of the higher rates. Of the data that was available, you can see that reporting in Africa and parts of Asia are sparse at best. From here we moved into modeling, starting with a multiple linear regression model.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bf9afdc02_0_2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bf9afdc02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bf9afdc02_0_3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bf9afdc02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5bf9afdc02_0_3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5bf9afdc02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D170943-18DB-429F-A38E-A3DAD1977B66}"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2424593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70943-18DB-429F-A38E-A3DAD1977B66}" type="datetimeFigureOut">
              <a:rPr lang="en-US" smtClean="0"/>
              <a:t>7/10/2019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2951981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D170943-18DB-429F-A38E-A3DAD1977B66}"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2305080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17649"/>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454530" y="3765449"/>
            <a:ext cx="5449871"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D170943-18DB-429F-A38E-A3DAD1977B66}"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6EC31-CAF2-4085-A630-307B2FA41FC8}" type="slidenum">
              <a:rPr lang="en-US" smtClean="0"/>
              <a:t>‹#›</a:t>
            </a:fld>
            <a:endParaRPr lang="en-US"/>
          </a:p>
        </p:txBody>
      </p:sp>
      <p:sp>
        <p:nvSpPr>
          <p:cNvPr id="9" name="TextBox 8"/>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
        <p:nvSpPr>
          <p:cNvPr id="13" name="TextBox 12"/>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193271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70943-18DB-429F-A38E-A3DAD1977B66}"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3845022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D170943-18DB-429F-A38E-A3DAD1977B66}" type="datetimeFigureOut">
              <a:rPr lang="en-US" smtClean="0"/>
              <a:t>7/10/2019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1555824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D170943-18DB-429F-A38E-A3DAD1977B66}" type="datetimeFigureOut">
              <a:rPr lang="en-US" smtClean="0"/>
              <a:t>7/10/2019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918072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170943-18DB-429F-A38E-A3DAD1977B66}"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3982700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170943-18DB-429F-A38E-A3DAD1977B66}"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1968840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05756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170943-18DB-429F-A38E-A3DAD1977B66}"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224051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70943-18DB-429F-A38E-A3DAD1977B66}" type="datetimeFigureOut">
              <a:rPr lang="en-US" smtClean="0"/>
              <a:t>7/10/2019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2084853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D170943-18DB-429F-A38E-A3DAD1977B66}" type="datetimeFigureOut">
              <a:rPr lang="en-US" smtClean="0"/>
              <a:t>7/10/2019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1773199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D170943-18DB-429F-A38E-A3DAD1977B66}" type="datetimeFigureOut">
              <a:rPr lang="en-US" smtClean="0"/>
              <a:t>7/10/2019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2989344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D170943-18DB-429F-A38E-A3DAD1977B66}" type="datetimeFigureOut">
              <a:rPr lang="en-US" smtClean="0"/>
              <a:t>7/10/2019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3593819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D170943-18DB-429F-A38E-A3DAD1977B66}" type="datetimeFigureOut">
              <a:rPr lang="en-US" smtClean="0"/>
              <a:t>7/10/2019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17050064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D170943-18DB-429F-A38E-A3DAD1977B66}" type="datetimeFigureOut">
              <a:rPr lang="en-US" smtClean="0"/>
              <a:t>7/10/2019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2560062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170943-18DB-429F-A38E-A3DAD1977B66}" type="datetimeFigureOut">
              <a:rPr lang="en-US" smtClean="0"/>
              <a:t>7/10/2019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16EC31-CAF2-4085-A630-307B2FA41FC8}" type="slidenum">
              <a:rPr lang="en-US" smtClean="0"/>
              <a:t>‹#›</a:t>
            </a:fld>
            <a:endParaRPr lang="en-US"/>
          </a:p>
        </p:txBody>
      </p:sp>
    </p:spTree>
    <p:extLst>
      <p:ext uri="{BB962C8B-B14F-4D97-AF65-F5344CB8AC3E}">
        <p14:creationId xmlns:p14="http://schemas.microsoft.com/office/powerpoint/2010/main" val="403968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D170943-18DB-429F-A38E-A3DAD1977B66}" type="datetimeFigureOut">
              <a:rPr lang="en-US" smtClean="0"/>
              <a:t>7/10/2019</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5716EC31-CAF2-4085-A630-307B2FA41FC8}" type="slidenum">
              <a:rPr lang="en-US" smtClean="0"/>
              <a:t>‹#›</a:t>
            </a:fld>
            <a:endParaRPr lang="en-US"/>
          </a:p>
        </p:txBody>
      </p:sp>
    </p:spTree>
    <p:extLst>
      <p:ext uri="{BB962C8B-B14F-4D97-AF65-F5344CB8AC3E}">
        <p14:creationId xmlns:p14="http://schemas.microsoft.com/office/powerpoint/2010/main" val="4232217279"/>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delcamp/Applied-Data-Science-Portfolio/tree/master/IST%20736%20-%20Presidential%20Speeches" TargetMode="External"/><Relationship Id="rId2" Type="http://schemas.openxmlformats.org/officeDocument/2006/relationships/hyperlink" Target="mailto:ndelcamp@syr.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AE45-F654-4297-8235-04B70251D5A5}"/>
              </a:ext>
            </a:extLst>
          </p:cNvPr>
          <p:cNvSpPr>
            <a:spLocks noGrp="1"/>
          </p:cNvSpPr>
          <p:nvPr>
            <p:ph type="ctrTitle"/>
          </p:nvPr>
        </p:nvSpPr>
        <p:spPr/>
        <p:txBody>
          <a:bodyPr/>
          <a:lstStyle/>
          <a:p>
            <a:r>
              <a:rPr lang="en-US" dirty="0"/>
              <a:t>Portfolio Milestone</a:t>
            </a:r>
          </a:p>
        </p:txBody>
      </p:sp>
      <p:sp>
        <p:nvSpPr>
          <p:cNvPr id="3" name="Subtitle 2">
            <a:extLst>
              <a:ext uri="{FF2B5EF4-FFF2-40B4-BE49-F238E27FC236}">
                <a16:creationId xmlns:a16="http://schemas.microsoft.com/office/drawing/2014/main" id="{7D395192-1435-45BA-92A4-A5C27EEF4552}"/>
              </a:ext>
            </a:extLst>
          </p:cNvPr>
          <p:cNvSpPr>
            <a:spLocks noGrp="1"/>
          </p:cNvSpPr>
          <p:nvPr>
            <p:ph type="subTitle" idx="1"/>
          </p:nvPr>
        </p:nvSpPr>
        <p:spPr>
          <a:xfrm>
            <a:off x="866442" y="4777380"/>
            <a:ext cx="6620968" cy="1711102"/>
          </a:xfrm>
        </p:spPr>
        <p:txBody>
          <a:bodyPr>
            <a:normAutofit/>
          </a:bodyPr>
          <a:lstStyle/>
          <a:p>
            <a:pPr algn="l"/>
            <a:r>
              <a:rPr lang="en-US" baseline="30000" dirty="0"/>
              <a:t>Portfolio Milestone requirement for the Master of Science in Applied Data Science at Syracuse University</a:t>
            </a:r>
            <a:br>
              <a:rPr lang="en-US" baseline="30000" dirty="0"/>
            </a:br>
            <a:r>
              <a:rPr lang="en-US" baseline="30000" dirty="0"/>
              <a:t>Student: Nash Delcamp</a:t>
            </a:r>
            <a:br>
              <a:rPr lang="en-US" baseline="30000" dirty="0"/>
            </a:br>
            <a:r>
              <a:rPr lang="en-US" baseline="30000" dirty="0"/>
              <a:t>SUID: 364592830</a:t>
            </a:r>
            <a:br>
              <a:rPr lang="en-US" baseline="30000" dirty="0"/>
            </a:br>
            <a:r>
              <a:rPr lang="en-US" baseline="30000" dirty="0"/>
              <a:t>E-mail: </a:t>
            </a:r>
            <a:r>
              <a:rPr lang="en-US" baseline="30000" dirty="0">
                <a:hlinkClick r:id="rId2"/>
              </a:rPr>
              <a:t>ndelcamp@syr.edu</a:t>
            </a:r>
            <a:endParaRPr lang="en-US" baseline="30000" dirty="0"/>
          </a:p>
          <a:p>
            <a:pPr algn="l"/>
            <a:r>
              <a:rPr lang="en-US" baseline="30000" dirty="0"/>
              <a:t>Link to portfolio: </a:t>
            </a:r>
            <a:r>
              <a:rPr lang="en-US" baseline="30000" dirty="0">
                <a:hlinkClick r:id="rId3">
                  <a:extLst>
                    <a:ext uri="{A12FA001-AC4F-418D-AE19-62706E023703}">
                      <ahyp:hlinkClr xmlns:ahyp="http://schemas.microsoft.com/office/drawing/2018/hyperlinkcolor" val="tx"/>
                    </a:ext>
                  </a:extLst>
                </a:hlinkClick>
              </a:rPr>
              <a:t>Applied Data Science Portfolio Milestone</a:t>
            </a:r>
            <a:endParaRPr lang="en-US" baseline="30000" dirty="0"/>
          </a:p>
        </p:txBody>
      </p:sp>
    </p:spTree>
    <p:extLst>
      <p:ext uri="{BB962C8B-B14F-4D97-AF65-F5344CB8AC3E}">
        <p14:creationId xmlns:p14="http://schemas.microsoft.com/office/powerpoint/2010/main" val="2110238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06264-6FDD-4F14-99C0-B82FF34FFAB6}"/>
              </a:ext>
            </a:extLst>
          </p:cNvPr>
          <p:cNvSpPr>
            <a:spLocks noGrp="1"/>
          </p:cNvSpPr>
          <p:nvPr>
            <p:ph type="title"/>
          </p:nvPr>
        </p:nvSpPr>
        <p:spPr>
          <a:xfrm>
            <a:off x="1603121" y="374142"/>
            <a:ext cx="5937755" cy="1188720"/>
          </a:xfrm>
        </p:spPr>
        <p:txBody>
          <a:bodyPr>
            <a:normAutofit fontScale="90000"/>
          </a:bodyPr>
          <a:lstStyle/>
          <a:p>
            <a:r>
              <a:rPr lang="en-US" dirty="0"/>
              <a:t>Trump Years in Office</a:t>
            </a:r>
            <a:br>
              <a:rPr lang="en-US" dirty="0"/>
            </a:br>
            <a:r>
              <a:rPr lang="en-US" dirty="0"/>
              <a:t>Neural Network Prediction</a:t>
            </a:r>
          </a:p>
        </p:txBody>
      </p:sp>
      <p:graphicFrame>
        <p:nvGraphicFramePr>
          <p:cNvPr id="4" name="Table 3">
            <a:extLst>
              <a:ext uri="{FF2B5EF4-FFF2-40B4-BE49-F238E27FC236}">
                <a16:creationId xmlns:a16="http://schemas.microsoft.com/office/drawing/2014/main" id="{D6B3F31A-9AE9-4F5E-875B-F7585507A097}"/>
              </a:ext>
            </a:extLst>
          </p:cNvPr>
          <p:cNvGraphicFramePr>
            <a:graphicFrameLocks noGrp="1"/>
          </p:cNvGraphicFramePr>
          <p:nvPr>
            <p:extLst>
              <p:ext uri="{D42A27DB-BD31-4B8C-83A1-F6EECF244321}">
                <p14:modId xmlns:p14="http://schemas.microsoft.com/office/powerpoint/2010/main" val="588829180"/>
              </p:ext>
            </p:extLst>
          </p:nvPr>
        </p:nvGraphicFramePr>
        <p:xfrm>
          <a:off x="959632" y="2712371"/>
          <a:ext cx="7447621" cy="2296160"/>
        </p:xfrm>
        <a:graphic>
          <a:graphicData uri="http://schemas.openxmlformats.org/drawingml/2006/table">
            <a:tbl>
              <a:tblPr firstRow="1" bandRow="1">
                <a:tableStyleId>{5940675A-B579-460E-94D1-54222C63F5DA}</a:tableStyleId>
              </a:tblPr>
              <a:tblGrid>
                <a:gridCol w="1369844">
                  <a:extLst>
                    <a:ext uri="{9D8B030D-6E8A-4147-A177-3AD203B41FA5}">
                      <a16:colId xmlns:a16="http://schemas.microsoft.com/office/drawing/2014/main" val="2811451570"/>
                    </a:ext>
                  </a:extLst>
                </a:gridCol>
                <a:gridCol w="3105341">
                  <a:extLst>
                    <a:ext uri="{9D8B030D-6E8A-4147-A177-3AD203B41FA5}">
                      <a16:colId xmlns:a16="http://schemas.microsoft.com/office/drawing/2014/main" val="2792054986"/>
                    </a:ext>
                  </a:extLst>
                </a:gridCol>
                <a:gridCol w="1552893">
                  <a:extLst>
                    <a:ext uri="{9D8B030D-6E8A-4147-A177-3AD203B41FA5}">
                      <a16:colId xmlns:a16="http://schemas.microsoft.com/office/drawing/2014/main" val="3497418563"/>
                    </a:ext>
                  </a:extLst>
                </a:gridCol>
                <a:gridCol w="1419543">
                  <a:extLst>
                    <a:ext uri="{9D8B030D-6E8A-4147-A177-3AD203B41FA5}">
                      <a16:colId xmlns:a16="http://schemas.microsoft.com/office/drawing/2014/main" val="610217740"/>
                    </a:ext>
                  </a:extLst>
                </a:gridCol>
              </a:tblGrid>
              <a:tr h="370840">
                <a:tc>
                  <a:txBody>
                    <a:bodyPr/>
                    <a:lstStyle/>
                    <a:p>
                      <a:r>
                        <a:rPr lang="en-US" dirty="0"/>
                        <a:t>Date</a:t>
                      </a:r>
                    </a:p>
                  </a:txBody>
                  <a:tcPr/>
                </a:tc>
                <a:tc>
                  <a:txBody>
                    <a:bodyPr/>
                    <a:lstStyle/>
                    <a:p>
                      <a:r>
                        <a:rPr lang="en-US" dirty="0"/>
                        <a:t>Speech</a:t>
                      </a:r>
                    </a:p>
                  </a:txBody>
                  <a:tcPr/>
                </a:tc>
                <a:tc>
                  <a:txBody>
                    <a:bodyPr/>
                    <a:lstStyle/>
                    <a:p>
                      <a:r>
                        <a:rPr lang="en-US" dirty="0"/>
                        <a:t>Probability</a:t>
                      </a:r>
                      <a:br>
                        <a:rPr lang="en-US" dirty="0"/>
                      </a:br>
                      <a:r>
                        <a:rPr lang="en-US" dirty="0"/>
                        <a:t>In Office &lt;= 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Probability</a:t>
                      </a:r>
                      <a:br>
                        <a:rPr lang="en-US" dirty="0"/>
                      </a:br>
                      <a:r>
                        <a:rPr lang="en-US" dirty="0"/>
                        <a:t>In Office &gt; 4</a:t>
                      </a:r>
                    </a:p>
                  </a:txBody>
                  <a:tcPr/>
                </a:tc>
                <a:extLst>
                  <a:ext uri="{0D108BD9-81ED-4DB2-BD59-A6C34878D82A}">
                    <a16:rowId xmlns:a16="http://schemas.microsoft.com/office/drawing/2014/main" val="4255017094"/>
                  </a:ext>
                </a:extLst>
              </a:tr>
              <a:tr h="370840">
                <a:tc>
                  <a:txBody>
                    <a:bodyPr/>
                    <a:lstStyle/>
                    <a:p>
                      <a:r>
                        <a:rPr lang="en-US" dirty="0"/>
                        <a:t>1/20/2017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Inaugural Address</a:t>
                      </a:r>
                    </a:p>
                  </a:txBody>
                  <a:tcPr/>
                </a:tc>
                <a:tc>
                  <a:txBody>
                    <a:bodyPr/>
                    <a:lstStyle/>
                    <a:p>
                      <a:r>
                        <a:rPr lang="en-US" dirty="0"/>
                        <a:t>0.315</a:t>
                      </a:r>
                    </a:p>
                  </a:txBody>
                  <a:tcPr>
                    <a:solidFill>
                      <a:srgbClr val="C00000"/>
                    </a:solidFill>
                  </a:tcPr>
                </a:tc>
                <a:tc>
                  <a:txBody>
                    <a:bodyPr/>
                    <a:lstStyle/>
                    <a:p>
                      <a:r>
                        <a:rPr lang="en-US" dirty="0"/>
                        <a:t>0.685</a:t>
                      </a:r>
                    </a:p>
                  </a:txBody>
                  <a:tcPr>
                    <a:solidFill>
                      <a:srgbClr val="00B050"/>
                    </a:solidFill>
                  </a:tcPr>
                </a:tc>
                <a:extLst>
                  <a:ext uri="{0D108BD9-81ED-4DB2-BD59-A6C34878D82A}">
                    <a16:rowId xmlns:a16="http://schemas.microsoft.com/office/drawing/2014/main" val="4253845901"/>
                  </a:ext>
                </a:extLst>
              </a:tr>
              <a:tr h="370840">
                <a:tc>
                  <a:txBody>
                    <a:bodyPr/>
                    <a:lstStyle/>
                    <a:p>
                      <a:r>
                        <a:rPr lang="en-US" dirty="0"/>
                        <a:t>2/28/2017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Address Joint Session Congress</a:t>
                      </a:r>
                    </a:p>
                  </a:txBody>
                  <a:tcPr/>
                </a:tc>
                <a:tc>
                  <a:txBody>
                    <a:bodyPr/>
                    <a:lstStyle/>
                    <a:p>
                      <a:r>
                        <a:rPr lang="en-US" dirty="0"/>
                        <a:t>0.497</a:t>
                      </a:r>
                    </a:p>
                  </a:txBody>
                  <a:tcPr>
                    <a:solidFill>
                      <a:srgbClr val="FFC000"/>
                    </a:solidFill>
                  </a:tcPr>
                </a:tc>
                <a:tc>
                  <a:txBody>
                    <a:bodyPr/>
                    <a:lstStyle/>
                    <a:p>
                      <a:r>
                        <a:rPr lang="en-US" dirty="0"/>
                        <a:t>0.503</a:t>
                      </a:r>
                    </a:p>
                  </a:txBody>
                  <a:tcPr>
                    <a:solidFill>
                      <a:srgbClr val="FFC000"/>
                    </a:solidFill>
                  </a:tcPr>
                </a:tc>
                <a:extLst>
                  <a:ext uri="{0D108BD9-81ED-4DB2-BD59-A6C34878D82A}">
                    <a16:rowId xmlns:a16="http://schemas.microsoft.com/office/drawing/2014/main" val="571746216"/>
                  </a:ext>
                </a:extLst>
              </a:tr>
              <a:tr h="370840">
                <a:tc>
                  <a:txBody>
                    <a:bodyPr/>
                    <a:lstStyle/>
                    <a:p>
                      <a:r>
                        <a:rPr lang="en-US" dirty="0"/>
                        <a:t>1/30/2018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State Union Address</a:t>
                      </a:r>
                    </a:p>
                  </a:txBody>
                  <a:tcPr/>
                </a:tc>
                <a:tc>
                  <a:txBody>
                    <a:bodyPr/>
                    <a:lstStyle/>
                    <a:p>
                      <a:r>
                        <a:rPr lang="en-US" dirty="0"/>
                        <a:t>0.536</a:t>
                      </a:r>
                    </a:p>
                  </a:txBody>
                  <a:tcPr>
                    <a:solidFill>
                      <a:srgbClr val="00B050"/>
                    </a:solidFill>
                  </a:tcPr>
                </a:tc>
                <a:tc>
                  <a:txBody>
                    <a:bodyPr/>
                    <a:lstStyle/>
                    <a:p>
                      <a:r>
                        <a:rPr lang="en-US" dirty="0"/>
                        <a:t>0.464</a:t>
                      </a:r>
                    </a:p>
                  </a:txBody>
                  <a:tcPr>
                    <a:solidFill>
                      <a:srgbClr val="C00000"/>
                    </a:solidFill>
                  </a:tcPr>
                </a:tc>
                <a:extLst>
                  <a:ext uri="{0D108BD9-81ED-4DB2-BD59-A6C34878D82A}">
                    <a16:rowId xmlns:a16="http://schemas.microsoft.com/office/drawing/2014/main" val="1212579082"/>
                  </a:ext>
                </a:extLst>
              </a:tr>
            </a:tbl>
          </a:graphicData>
        </a:graphic>
      </p:graphicFrame>
    </p:spTree>
    <p:extLst>
      <p:ext uri="{BB962C8B-B14F-4D97-AF65-F5344CB8AC3E}">
        <p14:creationId xmlns:p14="http://schemas.microsoft.com/office/powerpoint/2010/main" val="3923341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40EBB8-5B9C-4D69-9496-52EF3A3F889D}"/>
              </a:ext>
            </a:extLst>
          </p:cNvPr>
          <p:cNvPicPr>
            <a:picLocks noChangeAspect="1"/>
          </p:cNvPicPr>
          <p:nvPr/>
        </p:nvPicPr>
        <p:blipFill>
          <a:blip r:embed="rId2"/>
          <a:stretch>
            <a:fillRect/>
          </a:stretch>
        </p:blipFill>
        <p:spPr>
          <a:xfrm>
            <a:off x="1641327" y="5094888"/>
            <a:ext cx="6178333" cy="1756634"/>
          </a:xfrm>
          <a:prstGeom prst="rect">
            <a:avLst/>
          </a:prstGeom>
        </p:spPr>
      </p:pic>
      <p:sp>
        <p:nvSpPr>
          <p:cNvPr id="2" name="Title 1">
            <a:extLst>
              <a:ext uri="{FF2B5EF4-FFF2-40B4-BE49-F238E27FC236}">
                <a16:creationId xmlns:a16="http://schemas.microsoft.com/office/drawing/2014/main" id="{70910EB8-1654-4331-851C-DAF3B9800BA6}"/>
              </a:ext>
            </a:extLst>
          </p:cNvPr>
          <p:cNvSpPr>
            <a:spLocks noGrp="1"/>
          </p:cNvSpPr>
          <p:nvPr>
            <p:ph type="title"/>
          </p:nvPr>
        </p:nvSpPr>
        <p:spPr>
          <a:xfrm>
            <a:off x="628649" y="64008"/>
            <a:ext cx="7886700" cy="851025"/>
          </a:xfrm>
        </p:spPr>
        <p:txBody>
          <a:bodyPr>
            <a:normAutofit fontScale="90000"/>
          </a:bodyPr>
          <a:lstStyle/>
          <a:p>
            <a:r>
              <a:rPr lang="en-US" dirty="0"/>
              <a:t>Predicting Time Period</a:t>
            </a:r>
            <a:br>
              <a:rPr lang="en-US" dirty="0"/>
            </a:br>
            <a:r>
              <a:rPr lang="en-US" sz="2800" dirty="0"/>
              <a:t>Base Accuracy = 0.270</a:t>
            </a:r>
            <a:endParaRPr lang="en-US" dirty="0"/>
          </a:p>
        </p:txBody>
      </p:sp>
      <p:graphicFrame>
        <p:nvGraphicFramePr>
          <p:cNvPr id="4" name="Table 3">
            <a:extLst>
              <a:ext uri="{FF2B5EF4-FFF2-40B4-BE49-F238E27FC236}">
                <a16:creationId xmlns:a16="http://schemas.microsoft.com/office/drawing/2014/main" id="{CB0835D5-5B47-4A22-B322-99202D7409C0}"/>
              </a:ext>
            </a:extLst>
          </p:cNvPr>
          <p:cNvGraphicFramePr>
            <a:graphicFrameLocks noGrp="1"/>
          </p:cNvGraphicFramePr>
          <p:nvPr>
            <p:extLst>
              <p:ext uri="{D42A27DB-BD31-4B8C-83A1-F6EECF244321}">
                <p14:modId xmlns:p14="http://schemas.microsoft.com/office/powerpoint/2010/main" val="3099583967"/>
              </p:ext>
            </p:extLst>
          </p:nvPr>
        </p:nvGraphicFramePr>
        <p:xfrm>
          <a:off x="493202" y="1130428"/>
          <a:ext cx="8157594" cy="3474720"/>
        </p:xfrm>
        <a:graphic>
          <a:graphicData uri="http://schemas.openxmlformats.org/drawingml/2006/table">
            <a:tbl>
              <a:tblPr firstRow="1" bandRow="1">
                <a:tableStyleId>{5940675A-B579-460E-94D1-54222C63F5DA}</a:tableStyleId>
              </a:tblPr>
              <a:tblGrid>
                <a:gridCol w="1708404">
                  <a:extLst>
                    <a:ext uri="{9D8B030D-6E8A-4147-A177-3AD203B41FA5}">
                      <a16:colId xmlns:a16="http://schemas.microsoft.com/office/drawing/2014/main" val="362638709"/>
                    </a:ext>
                  </a:extLst>
                </a:gridCol>
                <a:gridCol w="2228472">
                  <a:extLst>
                    <a:ext uri="{9D8B030D-6E8A-4147-A177-3AD203B41FA5}">
                      <a16:colId xmlns:a16="http://schemas.microsoft.com/office/drawing/2014/main" val="781070581"/>
                    </a:ext>
                  </a:extLst>
                </a:gridCol>
                <a:gridCol w="1344930">
                  <a:extLst>
                    <a:ext uri="{9D8B030D-6E8A-4147-A177-3AD203B41FA5}">
                      <a16:colId xmlns:a16="http://schemas.microsoft.com/office/drawing/2014/main" val="2929565086"/>
                    </a:ext>
                  </a:extLst>
                </a:gridCol>
                <a:gridCol w="1216343">
                  <a:extLst>
                    <a:ext uri="{9D8B030D-6E8A-4147-A177-3AD203B41FA5}">
                      <a16:colId xmlns:a16="http://schemas.microsoft.com/office/drawing/2014/main" val="216719169"/>
                    </a:ext>
                  </a:extLst>
                </a:gridCol>
                <a:gridCol w="929005">
                  <a:extLst>
                    <a:ext uri="{9D8B030D-6E8A-4147-A177-3AD203B41FA5}">
                      <a16:colId xmlns:a16="http://schemas.microsoft.com/office/drawing/2014/main" val="1177547622"/>
                    </a:ext>
                  </a:extLst>
                </a:gridCol>
                <a:gridCol w="730440">
                  <a:extLst>
                    <a:ext uri="{9D8B030D-6E8A-4147-A177-3AD203B41FA5}">
                      <a16:colId xmlns:a16="http://schemas.microsoft.com/office/drawing/2014/main" val="17353803"/>
                    </a:ext>
                  </a:extLst>
                </a:gridCol>
              </a:tblGrid>
              <a:tr h="0">
                <a:tc>
                  <a:txBody>
                    <a:bodyPr/>
                    <a:lstStyle/>
                    <a:p>
                      <a:pPr algn="ctr"/>
                      <a:r>
                        <a:rPr lang="en-US" b="0" dirty="0"/>
                        <a:t>Model</a:t>
                      </a:r>
                    </a:p>
                  </a:txBody>
                  <a:tcPr anchor="ctr"/>
                </a:tc>
                <a:tc>
                  <a:txBody>
                    <a:bodyPr/>
                    <a:lstStyle/>
                    <a:p>
                      <a:pPr algn="ctr"/>
                      <a:r>
                        <a:rPr lang="en-US" b="0" dirty="0"/>
                        <a:t>Parameters</a:t>
                      </a:r>
                    </a:p>
                  </a:txBody>
                  <a:tcPr anchor="ctr"/>
                </a:tc>
                <a:tc>
                  <a:txBody>
                    <a:bodyPr/>
                    <a:lstStyle/>
                    <a:p>
                      <a:pPr algn="ctr"/>
                      <a:r>
                        <a:rPr lang="en-US" b="0" dirty="0"/>
                        <a:t>Test </a:t>
                      </a:r>
                      <a:br>
                        <a:rPr lang="en-US" b="0" dirty="0"/>
                      </a:br>
                      <a:r>
                        <a:rPr lang="en-US" b="0" dirty="0"/>
                        <a:t>Accuracy</a:t>
                      </a:r>
                    </a:p>
                  </a:txBody>
                  <a:tcPr anchor="ctr"/>
                </a:tc>
                <a:tc>
                  <a:txBody>
                    <a:bodyPr/>
                    <a:lstStyle/>
                    <a:p>
                      <a:pPr algn="ctr"/>
                      <a:r>
                        <a:rPr lang="en-US" b="0" dirty="0"/>
                        <a:t>Precision</a:t>
                      </a:r>
                    </a:p>
                  </a:txBody>
                  <a:tcPr anchor="ctr"/>
                </a:tc>
                <a:tc>
                  <a:txBody>
                    <a:bodyPr/>
                    <a:lstStyle/>
                    <a:p>
                      <a:pPr algn="ctr"/>
                      <a:r>
                        <a:rPr lang="en-US" b="0" dirty="0"/>
                        <a:t>Recall</a:t>
                      </a:r>
                    </a:p>
                  </a:txBody>
                  <a:tcPr anchor="ctr"/>
                </a:tc>
                <a:tc>
                  <a:txBody>
                    <a:bodyPr/>
                    <a:lstStyle/>
                    <a:p>
                      <a:pPr algn="ctr"/>
                      <a:r>
                        <a:rPr lang="en-US" b="0" dirty="0"/>
                        <a:t>F1-</a:t>
                      </a:r>
                      <a:br>
                        <a:rPr lang="en-US" b="0" dirty="0"/>
                      </a:br>
                      <a:r>
                        <a:rPr lang="en-US" b="0" dirty="0"/>
                        <a:t>score</a:t>
                      </a:r>
                    </a:p>
                  </a:txBody>
                  <a:tcPr anchor="ctr"/>
                </a:tc>
                <a:extLst>
                  <a:ext uri="{0D108BD9-81ED-4DB2-BD59-A6C34878D82A}">
                    <a16:rowId xmlns:a16="http://schemas.microsoft.com/office/drawing/2014/main" val="153385126"/>
                  </a:ext>
                </a:extLst>
              </a:tr>
              <a:tr h="0">
                <a:tc>
                  <a:txBody>
                    <a:bodyPr/>
                    <a:lstStyle/>
                    <a:p>
                      <a:pPr algn="l"/>
                      <a:r>
                        <a:rPr lang="en-US" b="0" dirty="0"/>
                        <a:t>SVM</a:t>
                      </a:r>
                    </a:p>
                  </a:txBody>
                  <a:tcPr anchor="ctr"/>
                </a:tc>
                <a:tc>
                  <a:txBody>
                    <a:bodyPr/>
                    <a:lstStyle/>
                    <a:p>
                      <a:pPr algn="l"/>
                      <a:r>
                        <a:rPr lang="en-US" b="0" dirty="0"/>
                        <a:t>C = 200</a:t>
                      </a:r>
                    </a:p>
                  </a:txBody>
                  <a:tcPr anchor="ctr"/>
                </a:tc>
                <a:tc>
                  <a:txBody>
                    <a:bodyPr/>
                    <a:lstStyle/>
                    <a:p>
                      <a:pPr algn="l"/>
                      <a:r>
                        <a:rPr lang="en-US" sz="1800" b="0" dirty="0"/>
                        <a:t>0.649</a:t>
                      </a:r>
                      <a:endParaRPr lang="en-US" b="0" dirty="0"/>
                    </a:p>
                  </a:txBody>
                  <a:tcPr anchor="ctr"/>
                </a:tc>
                <a:tc>
                  <a:txBody>
                    <a:bodyPr/>
                    <a:lstStyle/>
                    <a:p>
                      <a:pPr algn="l"/>
                      <a:r>
                        <a:rPr lang="en-US" b="0" dirty="0"/>
                        <a:t>0.75</a:t>
                      </a:r>
                    </a:p>
                  </a:txBody>
                  <a:tcPr anchor="ctr"/>
                </a:tc>
                <a:tc>
                  <a:txBody>
                    <a:bodyPr/>
                    <a:lstStyle/>
                    <a:p>
                      <a:pPr algn="l"/>
                      <a:r>
                        <a:rPr lang="en-US" b="0" dirty="0"/>
                        <a:t>0.59</a:t>
                      </a:r>
                    </a:p>
                  </a:txBody>
                  <a:tcPr anchor="ctr"/>
                </a:tc>
                <a:tc>
                  <a:txBody>
                    <a:bodyPr/>
                    <a:lstStyle/>
                    <a:p>
                      <a:pPr algn="l"/>
                      <a:r>
                        <a:rPr lang="en-US" b="0" dirty="0"/>
                        <a:t>0.58</a:t>
                      </a:r>
                    </a:p>
                  </a:txBody>
                  <a:tcPr anchor="ctr"/>
                </a:tc>
                <a:extLst>
                  <a:ext uri="{0D108BD9-81ED-4DB2-BD59-A6C34878D82A}">
                    <a16:rowId xmlns:a16="http://schemas.microsoft.com/office/drawing/2014/main" val="4088301919"/>
                  </a:ext>
                </a:extLst>
              </a:tr>
              <a:tr h="0">
                <a:tc>
                  <a:txBody>
                    <a:bodyPr/>
                    <a:lstStyle/>
                    <a:p>
                      <a:pPr algn="l"/>
                      <a:r>
                        <a:rPr lang="en-US" b="0" dirty="0"/>
                        <a:t>MNB</a:t>
                      </a:r>
                    </a:p>
                  </a:txBody>
                  <a:tcPr anchor="ctr"/>
                </a:tc>
                <a:tc>
                  <a:txBody>
                    <a:bodyPr/>
                    <a:lstStyle/>
                    <a:p>
                      <a:pPr algn="l"/>
                      <a:r>
                        <a:rPr lang="en-US" b="0" dirty="0"/>
                        <a:t>alpha = 10</a:t>
                      </a:r>
                      <a:r>
                        <a:rPr lang="en-US" b="0" baseline="30000" dirty="0"/>
                        <a:t>-6</a:t>
                      </a:r>
                      <a:endParaRPr lang="en-US" b="0" dirty="0"/>
                    </a:p>
                  </a:txBody>
                  <a:tcPr anchor="ctr"/>
                </a:tc>
                <a:tc>
                  <a:txBody>
                    <a:bodyPr/>
                    <a:lstStyle/>
                    <a:p>
                      <a:pPr algn="l"/>
                      <a:r>
                        <a:rPr lang="en-US" b="0" dirty="0"/>
                        <a:t>0.595</a:t>
                      </a:r>
                    </a:p>
                  </a:txBody>
                  <a:tcPr anchor="ctr"/>
                </a:tc>
                <a:tc>
                  <a:txBody>
                    <a:bodyPr/>
                    <a:lstStyle/>
                    <a:p>
                      <a:pPr algn="l"/>
                      <a:r>
                        <a:rPr lang="en-US" b="0" dirty="0"/>
                        <a:t>0.39</a:t>
                      </a:r>
                    </a:p>
                  </a:txBody>
                  <a:tcPr anchor="ctr"/>
                </a:tc>
                <a:tc>
                  <a:txBody>
                    <a:bodyPr/>
                    <a:lstStyle/>
                    <a:p>
                      <a:pPr algn="l"/>
                      <a:r>
                        <a:rPr lang="en-US" b="0" dirty="0"/>
                        <a:t>0.50</a:t>
                      </a:r>
                    </a:p>
                  </a:txBody>
                  <a:tcPr anchor="ctr"/>
                </a:tc>
                <a:tc>
                  <a:txBody>
                    <a:bodyPr/>
                    <a:lstStyle/>
                    <a:p>
                      <a:pPr algn="l"/>
                      <a:r>
                        <a:rPr lang="en-US" b="0" dirty="0"/>
                        <a:t>0.41</a:t>
                      </a:r>
                    </a:p>
                  </a:txBody>
                  <a:tcPr anchor="ctr"/>
                </a:tc>
                <a:extLst>
                  <a:ext uri="{0D108BD9-81ED-4DB2-BD59-A6C34878D82A}">
                    <a16:rowId xmlns:a16="http://schemas.microsoft.com/office/drawing/2014/main" val="2697958506"/>
                  </a:ext>
                </a:extLst>
              </a:tr>
              <a:tr h="0">
                <a:tc>
                  <a:txBody>
                    <a:bodyPr/>
                    <a:lstStyle/>
                    <a:p>
                      <a:pPr algn="l"/>
                      <a:r>
                        <a:rPr lang="en-US" b="1" dirty="0"/>
                        <a:t>Neural Network</a:t>
                      </a:r>
                    </a:p>
                  </a:txBody>
                  <a:tcPr anchor="ctr"/>
                </a:tc>
                <a:tc>
                  <a:txBody>
                    <a:bodyPr/>
                    <a:lstStyle/>
                    <a:p>
                      <a:pPr algn="l"/>
                      <a:r>
                        <a:rPr lang="en-US" b="0" dirty="0"/>
                        <a:t>Dense </a:t>
                      </a:r>
                      <a:r>
                        <a:rPr lang="en-US" b="0" dirty="0" err="1"/>
                        <a:t>relu</a:t>
                      </a:r>
                      <a:r>
                        <a:rPr lang="en-US" b="0" dirty="0"/>
                        <a:t>, 800</a:t>
                      </a:r>
                      <a:br>
                        <a:rPr lang="en-US" b="0" dirty="0"/>
                      </a:br>
                      <a:r>
                        <a:rPr lang="en-US" b="0" dirty="0"/>
                        <a:t>Dense </a:t>
                      </a:r>
                      <a:r>
                        <a:rPr lang="en-US" b="0" dirty="0" err="1"/>
                        <a:t>softmax</a:t>
                      </a:r>
                      <a:r>
                        <a:rPr lang="en-US" b="0" dirty="0"/>
                        <a:t>, 6</a:t>
                      </a:r>
                      <a:br>
                        <a:rPr lang="en-US" b="0" dirty="0"/>
                      </a:br>
                      <a:r>
                        <a:rPr lang="en-US" b="0" dirty="0"/>
                        <a:t>epochs = 45</a:t>
                      </a:r>
                    </a:p>
                  </a:txBody>
                  <a:tcPr anchor="ctr"/>
                </a:tc>
                <a:tc>
                  <a:txBody>
                    <a:bodyPr/>
                    <a:lstStyle/>
                    <a:p>
                      <a:pPr algn="l"/>
                      <a:r>
                        <a:rPr lang="en-US" sz="1800" b="1" dirty="0"/>
                        <a:t>0.676</a:t>
                      </a:r>
                      <a:endParaRPr lang="en-US" b="1" dirty="0"/>
                    </a:p>
                  </a:txBody>
                  <a:tcPr anchor="ctr"/>
                </a:tc>
                <a:tc>
                  <a:txBody>
                    <a:bodyPr/>
                    <a:lstStyle/>
                    <a:p>
                      <a:pPr algn="l"/>
                      <a:r>
                        <a:rPr lang="en-US" b="0" dirty="0"/>
                        <a:t>0.80</a:t>
                      </a:r>
                    </a:p>
                  </a:txBody>
                  <a:tcPr anchor="ctr"/>
                </a:tc>
                <a:tc>
                  <a:txBody>
                    <a:bodyPr/>
                    <a:lstStyle/>
                    <a:p>
                      <a:pPr algn="l"/>
                      <a:r>
                        <a:rPr lang="en-US" b="0" dirty="0"/>
                        <a:t>0.61</a:t>
                      </a:r>
                    </a:p>
                  </a:txBody>
                  <a:tcPr anchor="ctr"/>
                </a:tc>
                <a:tc>
                  <a:txBody>
                    <a:bodyPr/>
                    <a:lstStyle/>
                    <a:p>
                      <a:pPr algn="l"/>
                      <a:r>
                        <a:rPr lang="en-US" b="0" dirty="0"/>
                        <a:t>0.61</a:t>
                      </a:r>
                    </a:p>
                  </a:txBody>
                  <a:tcPr anchor="ctr"/>
                </a:tc>
                <a:extLst>
                  <a:ext uri="{0D108BD9-81ED-4DB2-BD59-A6C34878D82A}">
                    <a16:rowId xmlns:a16="http://schemas.microsoft.com/office/drawing/2014/main" val="3709976708"/>
                  </a:ext>
                </a:extLst>
              </a:tr>
              <a:tr h="0">
                <a:tc>
                  <a:txBody>
                    <a:bodyPr/>
                    <a:lstStyle/>
                    <a:p>
                      <a:pPr algn="l"/>
                      <a:r>
                        <a:rPr lang="en-US" b="0" dirty="0"/>
                        <a:t>Random Forest</a:t>
                      </a:r>
                    </a:p>
                  </a:txBody>
                  <a:tcPr anchor="ctr"/>
                </a:tc>
                <a:tc>
                  <a:txBody>
                    <a:bodyPr/>
                    <a:lstStyle/>
                    <a:p>
                      <a:pPr algn="l"/>
                      <a:r>
                        <a:rPr lang="en-US" b="0" dirty="0" err="1"/>
                        <a:t>max_depth</a:t>
                      </a:r>
                      <a:r>
                        <a:rPr lang="en-US" b="0" dirty="0"/>
                        <a:t> = 70</a:t>
                      </a:r>
                    </a:p>
                    <a:p>
                      <a:pPr algn="l"/>
                      <a:r>
                        <a:rPr lang="en-US" b="0" dirty="0" err="1"/>
                        <a:t>max_features</a:t>
                      </a:r>
                      <a:r>
                        <a:rPr lang="en-US" b="0" dirty="0"/>
                        <a:t> = None</a:t>
                      </a:r>
                    </a:p>
                  </a:txBody>
                  <a:tcPr anchor="ctr"/>
                </a:tc>
                <a:tc>
                  <a:txBody>
                    <a:bodyPr/>
                    <a:lstStyle/>
                    <a:p>
                      <a:pPr algn="l"/>
                      <a:r>
                        <a:rPr lang="en-US" b="0" dirty="0"/>
                        <a:t>0.649</a:t>
                      </a:r>
                    </a:p>
                  </a:txBody>
                  <a:tcPr anchor="ctr"/>
                </a:tc>
                <a:tc>
                  <a:txBody>
                    <a:bodyPr/>
                    <a:lstStyle/>
                    <a:p>
                      <a:pPr algn="l"/>
                      <a:r>
                        <a:rPr lang="en-US" b="0" dirty="0"/>
                        <a:t>0.58</a:t>
                      </a:r>
                    </a:p>
                  </a:txBody>
                  <a:tcPr anchor="ctr"/>
                </a:tc>
                <a:tc>
                  <a:txBody>
                    <a:bodyPr/>
                    <a:lstStyle/>
                    <a:p>
                      <a:pPr algn="l"/>
                      <a:r>
                        <a:rPr lang="en-US" b="0" dirty="0"/>
                        <a:t>0.62</a:t>
                      </a:r>
                    </a:p>
                  </a:txBody>
                  <a:tcPr anchor="ctr"/>
                </a:tc>
                <a:tc>
                  <a:txBody>
                    <a:bodyPr/>
                    <a:lstStyle/>
                    <a:p>
                      <a:pPr algn="l"/>
                      <a:r>
                        <a:rPr lang="en-US" b="0" dirty="0"/>
                        <a:t>0.56</a:t>
                      </a:r>
                    </a:p>
                  </a:txBody>
                  <a:tcPr anchor="ctr"/>
                </a:tc>
                <a:extLst>
                  <a:ext uri="{0D108BD9-81ED-4DB2-BD59-A6C34878D82A}">
                    <a16:rowId xmlns:a16="http://schemas.microsoft.com/office/drawing/2014/main" val="1038987775"/>
                  </a:ext>
                </a:extLst>
              </a:tr>
            </a:tbl>
          </a:graphicData>
        </a:graphic>
      </p:graphicFrame>
      <p:graphicFrame>
        <p:nvGraphicFramePr>
          <p:cNvPr id="5" name="Table 4">
            <a:extLst>
              <a:ext uri="{FF2B5EF4-FFF2-40B4-BE49-F238E27FC236}">
                <a16:creationId xmlns:a16="http://schemas.microsoft.com/office/drawing/2014/main" id="{A8BA943C-0FE6-471A-B461-6D17E2EBF3F6}"/>
              </a:ext>
            </a:extLst>
          </p:cNvPr>
          <p:cNvGraphicFramePr>
            <a:graphicFrameLocks noGrp="1"/>
          </p:cNvGraphicFramePr>
          <p:nvPr>
            <p:extLst>
              <p:ext uri="{D42A27DB-BD31-4B8C-83A1-F6EECF244321}">
                <p14:modId xmlns:p14="http://schemas.microsoft.com/office/powerpoint/2010/main" val="482443823"/>
              </p:ext>
            </p:extLst>
          </p:nvPr>
        </p:nvGraphicFramePr>
        <p:xfrm>
          <a:off x="1641328" y="4509898"/>
          <a:ext cx="6178332" cy="579120"/>
        </p:xfrm>
        <a:graphic>
          <a:graphicData uri="http://schemas.openxmlformats.org/drawingml/2006/table">
            <a:tbl>
              <a:tblPr firstRow="1" bandRow="1">
                <a:tableStyleId>{5940675A-B579-460E-94D1-54222C63F5DA}</a:tableStyleId>
              </a:tblPr>
              <a:tblGrid>
                <a:gridCol w="1538584">
                  <a:extLst>
                    <a:ext uri="{9D8B030D-6E8A-4147-A177-3AD203B41FA5}">
                      <a16:colId xmlns:a16="http://schemas.microsoft.com/office/drawing/2014/main" val="3470619200"/>
                    </a:ext>
                  </a:extLst>
                </a:gridCol>
                <a:gridCol w="1550582">
                  <a:extLst>
                    <a:ext uri="{9D8B030D-6E8A-4147-A177-3AD203B41FA5}">
                      <a16:colId xmlns:a16="http://schemas.microsoft.com/office/drawing/2014/main" val="3888250122"/>
                    </a:ext>
                  </a:extLst>
                </a:gridCol>
                <a:gridCol w="1575226">
                  <a:extLst>
                    <a:ext uri="{9D8B030D-6E8A-4147-A177-3AD203B41FA5}">
                      <a16:colId xmlns:a16="http://schemas.microsoft.com/office/drawing/2014/main" val="629835159"/>
                    </a:ext>
                  </a:extLst>
                </a:gridCol>
                <a:gridCol w="1513940">
                  <a:extLst>
                    <a:ext uri="{9D8B030D-6E8A-4147-A177-3AD203B41FA5}">
                      <a16:colId xmlns:a16="http://schemas.microsoft.com/office/drawing/2014/main" val="979131988"/>
                    </a:ext>
                  </a:extLst>
                </a:gridCol>
              </a:tblGrid>
              <a:tr h="378413">
                <a:tc>
                  <a:txBody>
                    <a:bodyPr/>
                    <a:lstStyle/>
                    <a:p>
                      <a:pPr algn="ctr"/>
                      <a:r>
                        <a:rPr lang="en-US" sz="1600" dirty="0"/>
                        <a:t>SVM</a:t>
                      </a:r>
                    </a:p>
                  </a:txBody>
                  <a:tcPr anchor="ctr"/>
                </a:tc>
                <a:tc>
                  <a:txBody>
                    <a:bodyPr/>
                    <a:lstStyle/>
                    <a:p>
                      <a:pPr algn="ctr"/>
                      <a:r>
                        <a:rPr lang="en-US" sz="1600" dirty="0"/>
                        <a:t>MNB</a:t>
                      </a:r>
                    </a:p>
                  </a:txBody>
                  <a:tcPr anchor="ctr"/>
                </a:tc>
                <a:tc>
                  <a:txBody>
                    <a:bodyPr/>
                    <a:lstStyle/>
                    <a:p>
                      <a:pPr algn="ctr"/>
                      <a:r>
                        <a:rPr lang="en-US" sz="1600" dirty="0"/>
                        <a:t>Neural Network</a:t>
                      </a:r>
                    </a:p>
                  </a:txBody>
                  <a:tcPr anchor="ctr"/>
                </a:tc>
                <a:tc>
                  <a:txBody>
                    <a:bodyPr/>
                    <a:lstStyle/>
                    <a:p>
                      <a:pPr algn="ctr"/>
                      <a:r>
                        <a:rPr lang="en-US" sz="1600" b="0" dirty="0"/>
                        <a:t>Random Forest</a:t>
                      </a:r>
                    </a:p>
                  </a:txBody>
                  <a:tcPr anchor="ctr"/>
                </a:tc>
                <a:extLst>
                  <a:ext uri="{0D108BD9-81ED-4DB2-BD59-A6C34878D82A}">
                    <a16:rowId xmlns:a16="http://schemas.microsoft.com/office/drawing/2014/main" val="3372760861"/>
                  </a:ext>
                </a:extLst>
              </a:tr>
            </a:tbl>
          </a:graphicData>
        </a:graphic>
      </p:graphicFrame>
    </p:spTree>
    <p:extLst>
      <p:ext uri="{BB962C8B-B14F-4D97-AF65-F5344CB8AC3E}">
        <p14:creationId xmlns:p14="http://schemas.microsoft.com/office/powerpoint/2010/main" val="2579252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1700" y="1453225"/>
            <a:ext cx="8520600" cy="1957800"/>
          </a:xfrm>
          <a:prstGeom prst="rect">
            <a:avLst/>
          </a:prstGeom>
        </p:spPr>
        <p:txBody>
          <a:bodyPr spcFirstLastPara="1" vert="horz" wrap="square" lIns="91425" tIns="91425" rIns="91425" bIns="91425" rtlCol="0" anchor="b" anchorCtr="0">
            <a:noAutofit/>
          </a:bodyPr>
          <a:lstStyle/>
          <a:p>
            <a:pPr algn="ctr">
              <a:spcBef>
                <a:spcPts val="0"/>
              </a:spcBef>
            </a:pPr>
            <a:r>
              <a:rPr lang="en"/>
              <a:t>Worldwide Suicide Factors</a:t>
            </a:r>
            <a:endParaRPr/>
          </a:p>
        </p:txBody>
      </p:sp>
      <p:sp>
        <p:nvSpPr>
          <p:cNvPr id="57" name="Google Shape;57;p13"/>
          <p:cNvSpPr txBox="1">
            <a:spLocks noGrp="1"/>
          </p:cNvSpPr>
          <p:nvPr>
            <p:ph type="subTitle" idx="1"/>
          </p:nvPr>
        </p:nvSpPr>
        <p:spPr>
          <a:xfrm>
            <a:off x="311700" y="4023073"/>
            <a:ext cx="8520600" cy="733500"/>
          </a:xfrm>
          <a:prstGeom prst="rect">
            <a:avLst/>
          </a:prstGeom>
        </p:spPr>
        <p:txBody>
          <a:bodyPr spcFirstLastPara="1" vert="horz" wrap="square" lIns="91425" tIns="91425" rIns="91425" bIns="91425" rtlCol="0" anchor="t" anchorCtr="0">
            <a:noAutofit/>
          </a:bodyPr>
          <a:lstStyle/>
          <a:p>
            <a:pPr algn="ctr">
              <a:spcBef>
                <a:spcPts val="0"/>
              </a:spcBef>
            </a:pPr>
            <a:r>
              <a:rPr lang="en" dirty="0"/>
              <a:t>Nash Delcamp, Keith Kunz, and Allison Roth</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533300"/>
            <a:ext cx="8520600" cy="572700"/>
          </a:xfrm>
          <a:prstGeom prst="rect">
            <a:avLst/>
          </a:prstGeom>
        </p:spPr>
        <p:txBody>
          <a:bodyPr spcFirstLastPara="1" vert="horz" wrap="square" lIns="91425" tIns="91425" rIns="91425" bIns="91425" rtlCol="0" anchor="t" anchorCtr="0">
            <a:noAutofit/>
          </a:bodyPr>
          <a:lstStyle/>
          <a:p>
            <a:r>
              <a:rPr lang="en" dirty="0"/>
              <a:t>Problem and Data </a:t>
            </a:r>
            <a:endParaRPr dirty="0"/>
          </a:p>
        </p:txBody>
      </p:sp>
      <p:sp>
        <p:nvSpPr>
          <p:cNvPr id="63" name="Google Shape;63;p14"/>
          <p:cNvSpPr txBox="1">
            <a:spLocks noGrp="1"/>
          </p:cNvSpPr>
          <p:nvPr>
            <p:ph type="body" idx="1"/>
          </p:nvPr>
        </p:nvSpPr>
        <p:spPr>
          <a:xfrm>
            <a:off x="311700" y="1630025"/>
            <a:ext cx="3999900" cy="3548700"/>
          </a:xfrm>
          <a:prstGeom prst="rect">
            <a:avLst/>
          </a:prstGeom>
          <a:ln w="9525" cap="flat" cmpd="sng">
            <a:noFill/>
            <a:prstDash val="solid"/>
            <a:round/>
            <a:headEnd type="none" w="sm" len="sm"/>
            <a:tailEnd type="none" w="sm" len="sm"/>
          </a:ln>
        </p:spPr>
        <p:txBody>
          <a:bodyPr spcFirstLastPara="1" vert="horz" wrap="square" lIns="91425" tIns="91425" rIns="91425" bIns="91425" rtlCol="0" anchor="t" anchorCtr="0">
            <a:noAutofit/>
          </a:bodyPr>
          <a:lstStyle/>
          <a:p>
            <a:pPr marL="0" indent="0">
              <a:buNone/>
            </a:pPr>
            <a:r>
              <a:rPr lang="en" b="1" dirty="0">
                <a:latin typeface="Arial"/>
                <a:ea typeface="Arial"/>
                <a:cs typeface="Arial"/>
                <a:sym typeface="Arial"/>
              </a:rPr>
              <a:t>Costs of suicide:</a:t>
            </a:r>
            <a:endParaRPr b="1" dirty="0">
              <a:latin typeface="Arial"/>
              <a:ea typeface="Arial"/>
              <a:cs typeface="Arial"/>
              <a:sym typeface="Arial"/>
            </a:endParaRPr>
          </a:p>
          <a:p>
            <a:pPr marL="0" indent="0">
              <a:spcBef>
                <a:spcPts val="1600"/>
              </a:spcBef>
              <a:buNone/>
            </a:pPr>
            <a:r>
              <a:rPr lang="en" dirty="0">
                <a:latin typeface="Arial"/>
                <a:ea typeface="Arial"/>
                <a:cs typeface="Arial"/>
                <a:sym typeface="Arial"/>
              </a:rPr>
              <a:t>Approximately 800,000 people commit suicide, while even more attempt suicide¹</a:t>
            </a:r>
            <a:endParaRPr dirty="0">
              <a:latin typeface="Arial"/>
              <a:ea typeface="Arial"/>
              <a:cs typeface="Arial"/>
              <a:sym typeface="Arial"/>
            </a:endParaRPr>
          </a:p>
          <a:p>
            <a:pPr marL="0" indent="0">
              <a:spcBef>
                <a:spcPts val="1600"/>
              </a:spcBef>
              <a:buNone/>
            </a:pPr>
            <a:r>
              <a:rPr lang="en" sz="1350" dirty="0">
                <a:latin typeface="Arial"/>
                <a:ea typeface="Arial"/>
                <a:cs typeface="Arial"/>
                <a:sym typeface="Arial"/>
              </a:rPr>
              <a:t>It is estimated that 10 to 15 percent of patients who engage in medically serious suicide attempts will die by suicide within 10 years</a:t>
            </a:r>
            <a:r>
              <a:rPr lang="en" sz="1350" baseline="30000" dirty="0">
                <a:latin typeface="Arial"/>
                <a:ea typeface="Arial"/>
                <a:cs typeface="Arial"/>
                <a:sym typeface="Arial"/>
              </a:rPr>
              <a:t>2</a:t>
            </a:r>
            <a:endParaRPr dirty="0">
              <a:latin typeface="Arial"/>
              <a:ea typeface="Arial"/>
              <a:cs typeface="Arial"/>
              <a:sym typeface="Arial"/>
            </a:endParaRPr>
          </a:p>
          <a:p>
            <a:pPr marL="0" indent="0">
              <a:spcBef>
                <a:spcPts val="1600"/>
              </a:spcBef>
              <a:buNone/>
            </a:pPr>
            <a:r>
              <a:rPr lang="en" sz="1350" dirty="0">
                <a:latin typeface="Arial"/>
                <a:ea typeface="Arial"/>
                <a:cs typeface="Arial"/>
                <a:sym typeface="Arial"/>
              </a:rPr>
              <a:t>Total cost is $93.5 billion, or $298 per capita in US alone</a:t>
            </a:r>
            <a:r>
              <a:rPr lang="en" sz="1350" baseline="30000" dirty="0">
                <a:latin typeface="Arial"/>
                <a:ea typeface="Arial"/>
                <a:cs typeface="Arial"/>
                <a:sym typeface="Arial"/>
              </a:rPr>
              <a:t>2</a:t>
            </a:r>
            <a:endParaRPr sz="1350" baseline="30000" dirty="0">
              <a:latin typeface="Arial"/>
              <a:ea typeface="Arial"/>
              <a:cs typeface="Arial"/>
              <a:sym typeface="Arial"/>
            </a:endParaRPr>
          </a:p>
          <a:p>
            <a:pPr marL="0" indent="0">
              <a:spcBef>
                <a:spcPts val="1600"/>
              </a:spcBef>
              <a:buNone/>
            </a:pPr>
            <a:r>
              <a:rPr lang="en" sz="1350" dirty="0">
                <a:latin typeface="Arial"/>
                <a:ea typeface="Arial"/>
                <a:cs typeface="Arial"/>
                <a:sym typeface="Arial"/>
              </a:rPr>
              <a:t>Emotional tolls on family, friends and community members can last years. </a:t>
            </a:r>
            <a:endParaRPr sz="1350" dirty="0">
              <a:latin typeface="Arial"/>
              <a:ea typeface="Arial"/>
              <a:cs typeface="Arial"/>
              <a:sym typeface="Arial"/>
            </a:endParaRPr>
          </a:p>
          <a:p>
            <a:pPr marL="0" indent="0">
              <a:spcBef>
                <a:spcPts val="1600"/>
              </a:spcBef>
              <a:buNone/>
            </a:pPr>
            <a:r>
              <a:rPr lang="en" sz="1350" dirty="0">
                <a:latin typeface="Arial"/>
                <a:ea typeface="Arial"/>
                <a:cs typeface="Arial"/>
                <a:sym typeface="Arial"/>
              </a:rPr>
              <a:t>Where to focus prevention efforts?</a:t>
            </a:r>
            <a:endParaRPr sz="1350" dirty="0">
              <a:latin typeface="Arial"/>
              <a:ea typeface="Arial"/>
              <a:cs typeface="Arial"/>
              <a:sym typeface="Arial"/>
            </a:endParaRPr>
          </a:p>
          <a:p>
            <a:pPr marL="0" indent="0">
              <a:spcBef>
                <a:spcPts val="1600"/>
              </a:spcBef>
              <a:buNone/>
            </a:pPr>
            <a:endParaRPr sz="1350" dirty="0">
              <a:latin typeface="Arial"/>
              <a:ea typeface="Arial"/>
              <a:cs typeface="Arial"/>
              <a:sym typeface="Arial"/>
            </a:endParaRPr>
          </a:p>
          <a:p>
            <a:pPr marL="0" indent="0">
              <a:spcBef>
                <a:spcPts val="1600"/>
              </a:spcBef>
              <a:spcAft>
                <a:spcPts val="1600"/>
              </a:spcAft>
              <a:buNone/>
            </a:pPr>
            <a:endParaRPr dirty="0"/>
          </a:p>
        </p:txBody>
      </p:sp>
      <p:sp>
        <p:nvSpPr>
          <p:cNvPr id="65" name="Google Shape;65;p14"/>
          <p:cNvSpPr txBox="1">
            <a:spLocks noGrp="1"/>
          </p:cNvSpPr>
          <p:nvPr>
            <p:ph type="body" idx="1"/>
          </p:nvPr>
        </p:nvSpPr>
        <p:spPr>
          <a:xfrm>
            <a:off x="4694450" y="1630125"/>
            <a:ext cx="3999900" cy="3548700"/>
          </a:xfrm>
          <a:prstGeom prst="rect">
            <a:avLst/>
          </a:prstGeom>
          <a:ln w="9525" cap="flat" cmpd="sng">
            <a:noFill/>
            <a:prstDash val="solid"/>
            <a:round/>
            <a:headEnd type="none" w="sm" len="sm"/>
            <a:tailEnd type="none" w="sm" len="sm"/>
          </a:ln>
        </p:spPr>
        <p:txBody>
          <a:bodyPr spcFirstLastPara="1" vert="horz" wrap="square" lIns="91425" tIns="91425" rIns="91425" bIns="91425" rtlCol="0" anchor="t" anchorCtr="0">
            <a:noAutofit/>
          </a:bodyPr>
          <a:lstStyle/>
          <a:p>
            <a:pPr marL="0" indent="0">
              <a:buNone/>
            </a:pPr>
            <a:r>
              <a:rPr lang="en" b="1" dirty="0">
                <a:latin typeface="Arial"/>
                <a:ea typeface="Arial"/>
                <a:cs typeface="Arial"/>
                <a:sym typeface="Arial"/>
              </a:rPr>
              <a:t>Data:</a:t>
            </a:r>
            <a:endParaRPr b="1" dirty="0">
              <a:latin typeface="Arial"/>
              <a:ea typeface="Arial"/>
              <a:cs typeface="Arial"/>
              <a:sym typeface="Arial"/>
            </a:endParaRPr>
          </a:p>
          <a:p>
            <a:pPr marL="0" indent="0">
              <a:spcBef>
                <a:spcPts val="1600"/>
              </a:spcBef>
              <a:buNone/>
            </a:pPr>
            <a:r>
              <a:rPr lang="en" dirty="0">
                <a:latin typeface="Arial"/>
                <a:ea typeface="Arial"/>
                <a:cs typeface="Arial"/>
                <a:sym typeface="Arial"/>
              </a:rPr>
              <a:t>WHO suicide data for 1985 - 2016</a:t>
            </a:r>
            <a:endParaRPr dirty="0">
              <a:latin typeface="Arial"/>
              <a:ea typeface="Arial"/>
              <a:cs typeface="Arial"/>
              <a:sym typeface="Arial"/>
            </a:endParaRPr>
          </a:p>
          <a:p>
            <a:pPr marL="0" indent="0">
              <a:spcBef>
                <a:spcPts val="1600"/>
              </a:spcBef>
              <a:buNone/>
            </a:pPr>
            <a:r>
              <a:rPr lang="en" dirty="0">
                <a:latin typeface="Arial"/>
                <a:ea typeface="Arial"/>
                <a:cs typeface="Arial"/>
                <a:sym typeface="Arial"/>
              </a:rPr>
              <a:t>Wikipedia data on gun ownership by country</a:t>
            </a:r>
            <a:endParaRPr dirty="0">
              <a:latin typeface="Arial"/>
              <a:ea typeface="Arial"/>
              <a:cs typeface="Arial"/>
              <a:sym typeface="Arial"/>
            </a:endParaRPr>
          </a:p>
          <a:p>
            <a:pPr marL="0" indent="0">
              <a:spcBef>
                <a:spcPts val="1600"/>
              </a:spcBef>
              <a:buNone/>
            </a:pPr>
            <a:r>
              <a:rPr lang="en" dirty="0">
                <a:latin typeface="Arial"/>
                <a:ea typeface="Arial"/>
                <a:cs typeface="Arial"/>
                <a:sym typeface="Arial"/>
              </a:rPr>
              <a:t>Wikipedia data on internet usage by country</a:t>
            </a:r>
            <a:endParaRPr dirty="0">
              <a:latin typeface="Arial"/>
              <a:ea typeface="Arial"/>
              <a:cs typeface="Arial"/>
              <a:sym typeface="Arial"/>
            </a:endParaRPr>
          </a:p>
          <a:p>
            <a:pPr marL="0" indent="0">
              <a:spcBef>
                <a:spcPts val="1600"/>
              </a:spcBef>
              <a:buNone/>
            </a:pPr>
            <a:r>
              <a:rPr lang="en" b="1" dirty="0">
                <a:latin typeface="Arial"/>
                <a:ea typeface="Arial"/>
                <a:cs typeface="Arial"/>
                <a:sym typeface="Arial"/>
              </a:rPr>
              <a:t>Final data:</a:t>
            </a:r>
            <a:endParaRPr b="1" dirty="0">
              <a:latin typeface="Arial"/>
              <a:ea typeface="Arial"/>
              <a:cs typeface="Arial"/>
              <a:sym typeface="Arial"/>
            </a:endParaRPr>
          </a:p>
          <a:p>
            <a:pPr marL="0" indent="0">
              <a:spcBef>
                <a:spcPts val="1600"/>
              </a:spcBef>
              <a:buNone/>
            </a:pPr>
            <a:r>
              <a:rPr lang="en" dirty="0">
                <a:latin typeface="Arial"/>
                <a:ea typeface="Arial"/>
                <a:cs typeface="Arial"/>
                <a:sym typeface="Arial"/>
              </a:rPr>
              <a:t>101 countries over 26 years</a:t>
            </a:r>
            <a:endParaRPr dirty="0">
              <a:latin typeface="Arial"/>
              <a:ea typeface="Arial"/>
              <a:cs typeface="Arial"/>
              <a:sym typeface="Arial"/>
            </a:endParaRPr>
          </a:p>
          <a:p>
            <a:pPr marL="0" indent="0">
              <a:spcBef>
                <a:spcPts val="1600"/>
              </a:spcBef>
              <a:spcAft>
                <a:spcPts val="1600"/>
              </a:spcAft>
              <a:buNone/>
            </a:pPr>
            <a:r>
              <a:rPr lang="en" dirty="0">
                <a:latin typeface="Arial"/>
                <a:ea typeface="Arial"/>
                <a:cs typeface="Arial"/>
                <a:sym typeface="Arial"/>
              </a:rPr>
              <a:t>Other variables include metrics on GPD, sex, age, population, civilian firearms, registered and unregistered firearms and internet usage.</a:t>
            </a:r>
            <a:endParaRPr dirty="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177842" y="562850"/>
            <a:ext cx="8520600" cy="572700"/>
          </a:xfrm>
          <a:prstGeom prst="rect">
            <a:avLst/>
          </a:prstGeom>
        </p:spPr>
        <p:txBody>
          <a:bodyPr spcFirstLastPara="1" vert="horz" wrap="square" lIns="91425" tIns="91425" rIns="91425" bIns="91425" rtlCol="0" anchor="t" anchorCtr="0">
            <a:noAutofit/>
          </a:bodyPr>
          <a:lstStyle/>
          <a:p>
            <a:r>
              <a:rPr lang="en" dirty="0"/>
              <a:t>Suicide Trends</a:t>
            </a:r>
            <a:endParaRPr dirty="0"/>
          </a:p>
        </p:txBody>
      </p:sp>
      <p:sp>
        <p:nvSpPr>
          <p:cNvPr id="71" name="Google Shape;71;p15"/>
          <p:cNvSpPr txBox="1">
            <a:spLocks noGrp="1"/>
          </p:cNvSpPr>
          <p:nvPr>
            <p:ph type="body" idx="1"/>
          </p:nvPr>
        </p:nvSpPr>
        <p:spPr>
          <a:xfrm>
            <a:off x="1639750" y="2009725"/>
            <a:ext cx="3999900" cy="34164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en"/>
              <a:t>v</a:t>
            </a:r>
            <a:endParaRPr/>
          </a:p>
        </p:txBody>
      </p:sp>
      <p:sp>
        <p:nvSpPr>
          <p:cNvPr id="72" name="Google Shape;72;p15"/>
          <p:cNvSpPr txBox="1">
            <a:spLocks noGrp="1"/>
          </p:cNvSpPr>
          <p:nvPr>
            <p:ph type="body" idx="2"/>
          </p:nvPr>
        </p:nvSpPr>
        <p:spPr>
          <a:xfrm>
            <a:off x="4686913" y="1285925"/>
            <a:ext cx="4243500" cy="2537700"/>
          </a:xfrm>
          <a:prstGeom prst="rect">
            <a:avLst/>
          </a:prstGeom>
        </p:spPr>
        <p:txBody>
          <a:bodyPr spcFirstLastPara="1" vert="horz" wrap="square" lIns="91425" tIns="91425" rIns="91425" bIns="91425" rtlCol="0" anchor="t" anchorCtr="0">
            <a:noAutofit/>
          </a:bodyPr>
          <a:lstStyle/>
          <a:p>
            <a:r>
              <a:rPr lang="en" dirty="0"/>
              <a:t>Suicide rates peaked in 1995</a:t>
            </a:r>
            <a:endParaRPr dirty="0"/>
          </a:p>
          <a:p>
            <a:r>
              <a:rPr lang="en" dirty="0"/>
              <a:t>Declining since, with an uptick in 2016</a:t>
            </a:r>
            <a:endParaRPr dirty="0"/>
          </a:p>
          <a:p>
            <a:pPr lvl="1">
              <a:spcBef>
                <a:spcPts val="0"/>
              </a:spcBef>
            </a:pPr>
            <a:r>
              <a:rPr lang="en" dirty="0"/>
              <a:t>We anticipate this to be an anomaly; that was an incomplete year for data</a:t>
            </a:r>
            <a:endParaRPr dirty="0"/>
          </a:p>
          <a:p>
            <a:r>
              <a:rPr lang="en" dirty="0"/>
              <a:t>Males 75+ years of age have the highest rate</a:t>
            </a:r>
            <a:endParaRPr dirty="0"/>
          </a:p>
          <a:p>
            <a:r>
              <a:rPr lang="en" dirty="0"/>
              <a:t>Females 5 -35 have low suicide rates</a:t>
            </a:r>
            <a:endParaRPr dirty="0"/>
          </a:p>
          <a:p>
            <a:r>
              <a:rPr lang="en" dirty="0"/>
              <a:t>Males have higher rates of suicide in every age category </a:t>
            </a:r>
            <a:endParaRPr dirty="0"/>
          </a:p>
          <a:p>
            <a:r>
              <a:rPr lang="en" dirty="0"/>
              <a:t>Older → higher rate both male and female</a:t>
            </a:r>
            <a:endParaRPr dirty="0"/>
          </a:p>
          <a:p>
            <a:pPr marL="0" indent="0">
              <a:spcBef>
                <a:spcPts val="1600"/>
              </a:spcBef>
              <a:spcAft>
                <a:spcPts val="1600"/>
              </a:spcAft>
              <a:buNone/>
            </a:pPr>
            <a:endParaRPr dirty="0"/>
          </a:p>
        </p:txBody>
      </p:sp>
      <p:pic>
        <p:nvPicPr>
          <p:cNvPr id="73" name="Google Shape;73;p15"/>
          <p:cNvPicPr preferRelativeResize="0"/>
          <p:nvPr/>
        </p:nvPicPr>
        <p:blipFill>
          <a:blip r:embed="rId3">
            <a:alphaModFix/>
          </a:blip>
          <a:stretch>
            <a:fillRect/>
          </a:stretch>
        </p:blipFill>
        <p:spPr>
          <a:xfrm>
            <a:off x="177842" y="1933475"/>
            <a:ext cx="4472725" cy="2071125"/>
          </a:xfrm>
          <a:prstGeom prst="rect">
            <a:avLst/>
          </a:prstGeom>
          <a:noFill/>
          <a:ln>
            <a:noFill/>
          </a:ln>
        </p:spPr>
      </p:pic>
      <p:pic>
        <p:nvPicPr>
          <p:cNvPr id="74" name="Google Shape;74;p15"/>
          <p:cNvPicPr preferRelativeResize="0"/>
          <p:nvPr/>
        </p:nvPicPr>
        <p:blipFill>
          <a:blip r:embed="rId4">
            <a:alphaModFix/>
          </a:blip>
          <a:stretch>
            <a:fillRect/>
          </a:stretch>
        </p:blipFill>
        <p:spPr>
          <a:xfrm>
            <a:off x="49076" y="4185576"/>
            <a:ext cx="5567839" cy="2305125"/>
          </a:xfrm>
          <a:prstGeom prst="rect">
            <a:avLst/>
          </a:prstGeom>
          <a:noFill/>
          <a:ln>
            <a:noFill/>
          </a:ln>
        </p:spPr>
      </p:pic>
      <p:sp>
        <p:nvSpPr>
          <p:cNvPr id="75" name="Google Shape;75;p15"/>
          <p:cNvSpPr txBox="1"/>
          <p:nvPr/>
        </p:nvSpPr>
        <p:spPr>
          <a:xfrm>
            <a:off x="147773" y="3837475"/>
            <a:ext cx="1796700" cy="1344600"/>
          </a:xfrm>
          <a:prstGeom prst="rect">
            <a:avLst/>
          </a:prstGeom>
          <a:noFill/>
          <a:ln>
            <a:noFill/>
          </a:ln>
        </p:spPr>
        <p:txBody>
          <a:bodyPr spcFirstLastPara="1" wrap="square" lIns="91425" tIns="91425" rIns="91425" bIns="91425" anchor="ctr" anchorCtr="0">
            <a:noAutofit/>
          </a:bodyPr>
          <a:lstStyle/>
          <a:p>
            <a:endParaRPr/>
          </a:p>
        </p:txBody>
      </p:sp>
      <p:sp>
        <p:nvSpPr>
          <p:cNvPr id="76" name="Google Shape;76;p15"/>
          <p:cNvSpPr/>
          <p:nvPr/>
        </p:nvSpPr>
        <p:spPr>
          <a:xfrm>
            <a:off x="1816975" y="1762425"/>
            <a:ext cx="127500" cy="1149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77" name="Google Shape;77;p15"/>
          <p:cNvPicPr preferRelativeResize="0"/>
          <p:nvPr/>
        </p:nvPicPr>
        <p:blipFill>
          <a:blip r:embed="rId5">
            <a:alphaModFix/>
          </a:blip>
          <a:stretch>
            <a:fillRect/>
          </a:stretch>
        </p:blipFill>
        <p:spPr>
          <a:xfrm>
            <a:off x="4686913" y="4194700"/>
            <a:ext cx="1086376" cy="2100925"/>
          </a:xfrm>
          <a:prstGeom prst="rect">
            <a:avLst/>
          </a:prstGeom>
          <a:noFill/>
          <a:ln>
            <a:noFill/>
          </a:ln>
        </p:spPr>
      </p:pic>
      <p:pic>
        <p:nvPicPr>
          <p:cNvPr id="78" name="Google Shape;78;p15"/>
          <p:cNvPicPr preferRelativeResize="0"/>
          <p:nvPr/>
        </p:nvPicPr>
        <p:blipFill>
          <a:blip r:embed="rId6">
            <a:alphaModFix/>
          </a:blip>
          <a:stretch>
            <a:fillRect/>
          </a:stretch>
        </p:blipFill>
        <p:spPr>
          <a:xfrm>
            <a:off x="6164458" y="3974000"/>
            <a:ext cx="2627243" cy="219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556600"/>
            <a:ext cx="8520600" cy="572700"/>
          </a:xfrm>
          <a:prstGeom prst="rect">
            <a:avLst/>
          </a:prstGeom>
        </p:spPr>
        <p:txBody>
          <a:bodyPr spcFirstLastPara="1" vert="horz" wrap="square" lIns="91425" tIns="91425" rIns="91425" bIns="91425" rtlCol="0" anchor="t" anchorCtr="0">
            <a:noAutofit/>
          </a:bodyPr>
          <a:lstStyle/>
          <a:p>
            <a:r>
              <a:rPr lang="en" dirty="0"/>
              <a:t>Global View</a:t>
            </a:r>
            <a:endParaRPr dirty="0"/>
          </a:p>
        </p:txBody>
      </p:sp>
      <p:sp>
        <p:nvSpPr>
          <p:cNvPr id="84" name="Google Shape;84;p16"/>
          <p:cNvSpPr txBox="1">
            <a:spLocks noGrp="1"/>
          </p:cNvSpPr>
          <p:nvPr>
            <p:ph type="body" idx="2"/>
          </p:nvPr>
        </p:nvSpPr>
        <p:spPr>
          <a:xfrm>
            <a:off x="384900" y="5086150"/>
            <a:ext cx="8374200" cy="1018500"/>
          </a:xfrm>
          <a:prstGeom prst="rect">
            <a:avLst/>
          </a:prstGeom>
        </p:spPr>
        <p:txBody>
          <a:bodyPr spcFirstLastPara="1" vert="horz" wrap="square" lIns="91425" tIns="91425" rIns="91425" bIns="91425" rtlCol="0" anchor="t" anchorCtr="0">
            <a:noAutofit/>
          </a:bodyPr>
          <a:lstStyle/>
          <a:p>
            <a:pPr marL="0" indent="0">
              <a:buNone/>
            </a:pPr>
            <a:r>
              <a:rPr lang="en" dirty="0"/>
              <a:t>-Light colors correspond to high suicide rates, darker colors are lower suicide rates.</a:t>
            </a:r>
            <a:endParaRPr dirty="0"/>
          </a:p>
          <a:p>
            <a:pPr marL="57150" indent="-57150">
              <a:buNone/>
            </a:pPr>
            <a:r>
              <a:rPr lang="en" dirty="0"/>
              <a:t>-North and South America generally lower rates with some higher countries, Europe a mix and Asia with      some higher rates</a:t>
            </a:r>
            <a:endParaRPr dirty="0"/>
          </a:p>
          <a:p>
            <a:pPr marL="0" indent="0">
              <a:buNone/>
            </a:pPr>
            <a:r>
              <a:rPr lang="en" dirty="0"/>
              <a:t>-Sparse data in Africa, parts of the Middle East and Southern Asia</a:t>
            </a:r>
            <a:endParaRPr dirty="0"/>
          </a:p>
          <a:p>
            <a:pPr marL="0" indent="0">
              <a:spcAft>
                <a:spcPts val="1600"/>
              </a:spcAft>
              <a:buNone/>
            </a:pPr>
            <a:endParaRPr dirty="0"/>
          </a:p>
        </p:txBody>
      </p:sp>
      <p:pic>
        <p:nvPicPr>
          <p:cNvPr id="85" name="Google Shape;85;p16"/>
          <p:cNvPicPr preferRelativeResize="0"/>
          <p:nvPr/>
        </p:nvPicPr>
        <p:blipFill>
          <a:blip r:embed="rId3">
            <a:alphaModFix/>
          </a:blip>
          <a:stretch>
            <a:fillRect/>
          </a:stretch>
        </p:blipFill>
        <p:spPr>
          <a:xfrm>
            <a:off x="311701" y="1538575"/>
            <a:ext cx="7810951" cy="3225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236600" y="511700"/>
            <a:ext cx="8520600" cy="572700"/>
          </a:xfrm>
          <a:prstGeom prst="rect">
            <a:avLst/>
          </a:prstGeom>
        </p:spPr>
        <p:txBody>
          <a:bodyPr spcFirstLastPara="1" vert="horz" wrap="square" lIns="91425" tIns="91425" rIns="91425" bIns="91425" rtlCol="0" anchor="t" anchorCtr="0">
            <a:noAutofit/>
          </a:bodyPr>
          <a:lstStyle/>
          <a:p>
            <a:r>
              <a:rPr lang="en" dirty="0"/>
              <a:t>Is the US alone? </a:t>
            </a:r>
            <a:endParaRPr dirty="0"/>
          </a:p>
        </p:txBody>
      </p:sp>
      <p:sp>
        <p:nvSpPr>
          <p:cNvPr id="98" name="Google Shape;98;p18"/>
          <p:cNvSpPr txBox="1">
            <a:spLocks noGrp="1"/>
          </p:cNvSpPr>
          <p:nvPr>
            <p:ph type="body" idx="1"/>
          </p:nvPr>
        </p:nvSpPr>
        <p:spPr>
          <a:xfrm>
            <a:off x="311700" y="2009725"/>
            <a:ext cx="3318300" cy="2022300"/>
          </a:xfrm>
          <a:prstGeom prst="rect">
            <a:avLst/>
          </a:prstGeom>
        </p:spPr>
        <p:txBody>
          <a:bodyPr spcFirstLastPara="1" vert="horz" wrap="square" lIns="91425" tIns="91425" rIns="91425" bIns="91425" rtlCol="0" anchor="t" anchorCtr="0">
            <a:noAutofit/>
          </a:bodyPr>
          <a:lstStyle/>
          <a:p>
            <a:pPr marL="0" indent="0">
              <a:buNone/>
            </a:pPr>
            <a:r>
              <a:rPr lang="en" dirty="0"/>
              <a:t>K-Means model</a:t>
            </a:r>
            <a:endParaRPr dirty="0"/>
          </a:p>
          <a:p>
            <a:pPr marL="0" indent="0">
              <a:spcBef>
                <a:spcPts val="1600"/>
              </a:spcBef>
              <a:buNone/>
            </a:pPr>
            <a:r>
              <a:rPr lang="en" dirty="0"/>
              <a:t>Subset to 2015</a:t>
            </a:r>
            <a:endParaRPr dirty="0"/>
          </a:p>
          <a:p>
            <a:pPr marL="0" indent="0">
              <a:spcBef>
                <a:spcPts val="1600"/>
              </a:spcBef>
              <a:spcAft>
                <a:spcPts val="1600"/>
              </a:spcAft>
              <a:buNone/>
            </a:pPr>
            <a:r>
              <a:rPr lang="en" dirty="0"/>
              <a:t>Clustered using number of guns and percentage of internet accessibility, only.</a:t>
            </a:r>
            <a:endParaRPr dirty="0"/>
          </a:p>
        </p:txBody>
      </p:sp>
      <p:pic>
        <p:nvPicPr>
          <p:cNvPr id="99" name="Google Shape;99;p18"/>
          <p:cNvPicPr preferRelativeResize="0"/>
          <p:nvPr/>
        </p:nvPicPr>
        <p:blipFill>
          <a:blip r:embed="rId3">
            <a:alphaModFix/>
          </a:blip>
          <a:stretch>
            <a:fillRect/>
          </a:stretch>
        </p:blipFill>
        <p:spPr>
          <a:xfrm>
            <a:off x="3811050" y="3944126"/>
            <a:ext cx="5185800" cy="1928575"/>
          </a:xfrm>
          <a:prstGeom prst="rect">
            <a:avLst/>
          </a:prstGeom>
          <a:noFill/>
          <a:ln>
            <a:noFill/>
          </a:ln>
        </p:spPr>
      </p:pic>
      <p:pic>
        <p:nvPicPr>
          <p:cNvPr id="100" name="Google Shape;100;p18"/>
          <p:cNvPicPr preferRelativeResize="0"/>
          <p:nvPr/>
        </p:nvPicPr>
        <p:blipFill>
          <a:blip r:embed="rId4">
            <a:alphaModFix/>
          </a:blip>
          <a:stretch>
            <a:fillRect/>
          </a:stretch>
        </p:blipFill>
        <p:spPr>
          <a:xfrm>
            <a:off x="4223000" y="1423175"/>
            <a:ext cx="4609300" cy="2330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a:spLocks noGrp="1"/>
          </p:cNvSpPr>
          <p:nvPr>
            <p:ph type="title"/>
          </p:nvPr>
        </p:nvSpPr>
        <p:spPr>
          <a:xfrm>
            <a:off x="311700" y="716793"/>
            <a:ext cx="8520600" cy="572700"/>
          </a:xfrm>
          <a:prstGeom prst="rect">
            <a:avLst/>
          </a:prstGeom>
        </p:spPr>
        <p:txBody>
          <a:bodyPr spcFirstLastPara="1" vert="horz" wrap="square" lIns="91425" tIns="91425" rIns="91425" bIns="91425" rtlCol="0" anchor="t" anchorCtr="0">
            <a:noAutofit/>
          </a:bodyPr>
          <a:lstStyle/>
          <a:p>
            <a:r>
              <a:rPr lang="en" dirty="0"/>
              <a:t>US (alone) Far From Other Clusters</a:t>
            </a:r>
            <a:endParaRPr dirty="0"/>
          </a:p>
        </p:txBody>
      </p:sp>
      <p:pic>
        <p:nvPicPr>
          <p:cNvPr id="106" name="Google Shape;106;p19"/>
          <p:cNvPicPr preferRelativeResize="0"/>
          <p:nvPr/>
        </p:nvPicPr>
        <p:blipFill>
          <a:blip r:embed="rId3">
            <a:alphaModFix/>
          </a:blip>
          <a:stretch>
            <a:fillRect/>
          </a:stretch>
        </p:blipFill>
        <p:spPr>
          <a:xfrm>
            <a:off x="4832398" y="2042743"/>
            <a:ext cx="3681050" cy="3597201"/>
          </a:xfrm>
          <a:prstGeom prst="rect">
            <a:avLst/>
          </a:prstGeom>
          <a:noFill/>
          <a:ln>
            <a:noFill/>
          </a:ln>
        </p:spPr>
      </p:pic>
      <p:sp>
        <p:nvSpPr>
          <p:cNvPr id="107" name="Google Shape;107;p19"/>
          <p:cNvSpPr/>
          <p:nvPr/>
        </p:nvSpPr>
        <p:spPr>
          <a:xfrm rot="-2143">
            <a:off x="7805050" y="3841493"/>
            <a:ext cx="481200" cy="758700"/>
          </a:xfrm>
          <a:prstGeom prst="up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r>
              <a:rPr lang="en" dirty="0"/>
              <a:t>US</a:t>
            </a:r>
            <a:endParaRPr dirty="0"/>
          </a:p>
        </p:txBody>
      </p:sp>
      <p:pic>
        <p:nvPicPr>
          <p:cNvPr id="108" name="Google Shape;108;p19"/>
          <p:cNvPicPr preferRelativeResize="0"/>
          <p:nvPr/>
        </p:nvPicPr>
        <p:blipFill rotWithShape="1">
          <a:blip r:embed="rId4">
            <a:alphaModFix/>
          </a:blip>
          <a:srcRect l="9812" b="10313"/>
          <a:stretch/>
        </p:blipFill>
        <p:spPr>
          <a:xfrm>
            <a:off x="730700" y="2842725"/>
            <a:ext cx="3150000" cy="3416400"/>
          </a:xfrm>
          <a:prstGeom prst="rect">
            <a:avLst/>
          </a:prstGeom>
          <a:noFill/>
          <a:ln>
            <a:noFill/>
          </a:ln>
        </p:spPr>
      </p:pic>
      <p:graphicFrame>
        <p:nvGraphicFramePr>
          <p:cNvPr id="109" name="Google Shape;109;p19"/>
          <p:cNvGraphicFramePr/>
          <p:nvPr>
            <p:extLst>
              <p:ext uri="{D42A27DB-BD31-4B8C-83A1-F6EECF244321}">
                <p14:modId xmlns:p14="http://schemas.microsoft.com/office/powerpoint/2010/main" val="2087446045"/>
              </p:ext>
            </p:extLst>
          </p:nvPr>
        </p:nvGraphicFramePr>
        <p:xfrm>
          <a:off x="105577" y="2910395"/>
          <a:ext cx="524975" cy="2075400"/>
        </p:xfrm>
        <a:graphic>
          <a:graphicData uri="http://schemas.openxmlformats.org/drawingml/2006/table">
            <a:tbl>
              <a:tblPr>
                <a:noFill/>
              </a:tblPr>
              <a:tblGrid>
                <a:gridCol w="524975">
                  <a:extLst>
                    <a:ext uri="{9D8B030D-6E8A-4147-A177-3AD203B41FA5}">
                      <a16:colId xmlns:a16="http://schemas.microsoft.com/office/drawing/2014/main" val="20000"/>
                    </a:ext>
                  </a:extLst>
                </a:gridCol>
              </a:tblGrid>
              <a:tr h="518850">
                <a:tc>
                  <a:txBody>
                    <a:bodyPr/>
                    <a:lstStyle/>
                    <a:p>
                      <a:pPr marL="0" lvl="0" indent="0" algn="ctr" rtl="0">
                        <a:spcBef>
                          <a:spcPts val="0"/>
                        </a:spcBef>
                        <a:spcAft>
                          <a:spcPts val="0"/>
                        </a:spcAft>
                        <a:buNone/>
                      </a:pPr>
                      <a:r>
                        <a:rPr lang="en" sz="600"/>
                        <a:t>The Average Cluster</a:t>
                      </a:r>
                      <a:endParaRPr sz="600"/>
                    </a:p>
                  </a:txBody>
                  <a:tcPr marL="91425" marR="91425" marT="91425" marB="91425"/>
                </a:tc>
                <a:extLst>
                  <a:ext uri="{0D108BD9-81ED-4DB2-BD59-A6C34878D82A}">
                    <a16:rowId xmlns:a16="http://schemas.microsoft.com/office/drawing/2014/main" val="10000"/>
                  </a:ext>
                </a:extLst>
              </a:tr>
              <a:tr h="518850">
                <a:tc>
                  <a:txBody>
                    <a:bodyPr/>
                    <a:lstStyle/>
                    <a:p>
                      <a:pPr marL="0" lvl="0" indent="0" algn="ctr" rtl="0">
                        <a:spcBef>
                          <a:spcPts val="0"/>
                        </a:spcBef>
                        <a:spcAft>
                          <a:spcPts val="0"/>
                        </a:spcAft>
                        <a:buNone/>
                      </a:pPr>
                      <a:r>
                        <a:rPr lang="en" sz="600"/>
                        <a:t>High minus USA</a:t>
                      </a:r>
                      <a:endParaRPr sz="600"/>
                    </a:p>
                  </a:txBody>
                  <a:tcPr marL="91425" marR="91425" marT="91425" marB="91425"/>
                </a:tc>
                <a:extLst>
                  <a:ext uri="{0D108BD9-81ED-4DB2-BD59-A6C34878D82A}">
                    <a16:rowId xmlns:a16="http://schemas.microsoft.com/office/drawing/2014/main" val="10001"/>
                  </a:ext>
                </a:extLst>
              </a:tr>
              <a:tr h="518850">
                <a:tc>
                  <a:txBody>
                    <a:bodyPr/>
                    <a:lstStyle/>
                    <a:p>
                      <a:pPr marL="0" lvl="0" indent="0" algn="ctr" rtl="0">
                        <a:spcBef>
                          <a:spcPts val="0"/>
                        </a:spcBef>
                        <a:spcAft>
                          <a:spcPts val="0"/>
                        </a:spcAft>
                        <a:buNone/>
                      </a:pPr>
                      <a:r>
                        <a:rPr lang="en" sz="600"/>
                        <a:t>Guns, Internet, GDP</a:t>
                      </a:r>
                      <a:endParaRPr sz="600"/>
                    </a:p>
                  </a:txBody>
                  <a:tcPr marL="91425" marR="91425" marT="91425" marB="91425"/>
                </a:tc>
                <a:extLst>
                  <a:ext uri="{0D108BD9-81ED-4DB2-BD59-A6C34878D82A}">
                    <a16:rowId xmlns:a16="http://schemas.microsoft.com/office/drawing/2014/main" val="10002"/>
                  </a:ext>
                </a:extLst>
              </a:tr>
              <a:tr h="518850">
                <a:tc>
                  <a:txBody>
                    <a:bodyPr/>
                    <a:lstStyle/>
                    <a:p>
                      <a:pPr marL="0" lvl="0" indent="0" algn="ctr" rtl="0">
                        <a:spcBef>
                          <a:spcPts val="0"/>
                        </a:spcBef>
                        <a:spcAft>
                          <a:spcPts val="0"/>
                        </a:spcAft>
                        <a:buNone/>
                      </a:pPr>
                      <a:r>
                        <a:rPr lang="en" sz="600" dirty="0"/>
                        <a:t>Low, </a:t>
                      </a:r>
                      <a:br>
                        <a:rPr lang="en" sz="600" dirty="0"/>
                      </a:br>
                      <a:r>
                        <a:rPr lang="en" sz="600" dirty="0"/>
                        <a:t>Low,</a:t>
                      </a:r>
                      <a:br>
                        <a:rPr lang="en" sz="600" dirty="0"/>
                      </a:br>
                      <a:r>
                        <a:rPr lang="en" sz="600" dirty="0"/>
                        <a:t> low</a:t>
                      </a:r>
                      <a:endParaRPr sz="600" dirty="0"/>
                    </a:p>
                  </a:txBody>
                  <a:tcPr marL="91425" marR="91425" marT="91425" marB="91425"/>
                </a:tc>
                <a:extLst>
                  <a:ext uri="{0D108BD9-81ED-4DB2-BD59-A6C34878D82A}">
                    <a16:rowId xmlns:a16="http://schemas.microsoft.com/office/drawing/2014/main" val="10003"/>
                  </a:ext>
                </a:extLst>
              </a:tr>
            </a:tbl>
          </a:graphicData>
        </a:graphic>
      </p:graphicFrame>
      <p:sp>
        <p:nvSpPr>
          <p:cNvPr id="110" name="Google Shape;110;p19"/>
          <p:cNvSpPr txBox="1"/>
          <p:nvPr/>
        </p:nvSpPr>
        <p:spPr>
          <a:xfrm>
            <a:off x="806900" y="2558625"/>
            <a:ext cx="2594400" cy="284100"/>
          </a:xfrm>
          <a:prstGeom prst="rect">
            <a:avLst/>
          </a:prstGeom>
          <a:noFill/>
          <a:ln>
            <a:noFill/>
          </a:ln>
        </p:spPr>
        <p:txBody>
          <a:bodyPr spcFirstLastPara="1" wrap="square" lIns="91425" tIns="91425" rIns="91425" bIns="91425" anchor="t" anchorCtr="0">
            <a:noAutofit/>
          </a:bodyPr>
          <a:lstStyle/>
          <a:p>
            <a:pPr algn="ctr"/>
            <a:r>
              <a:rPr lang="en" sz="1200" dirty="0">
                <a:latin typeface="Proxima Nova"/>
                <a:ea typeface="Proxima Nova"/>
                <a:cs typeface="Proxima Nova"/>
                <a:sym typeface="Proxima Nova"/>
              </a:rPr>
              <a:t>Heatmap by Cluster</a:t>
            </a:r>
            <a:endParaRPr sz="1200" dirty="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311700" y="694700"/>
            <a:ext cx="8520600" cy="572700"/>
          </a:xfrm>
          <a:prstGeom prst="rect">
            <a:avLst/>
          </a:prstGeom>
        </p:spPr>
        <p:txBody>
          <a:bodyPr spcFirstLastPara="1" vert="horz" wrap="square" lIns="91425" tIns="91425" rIns="91425" bIns="91425" rtlCol="0" anchor="t" anchorCtr="0">
            <a:noAutofit/>
          </a:bodyPr>
          <a:lstStyle/>
          <a:p>
            <a:r>
              <a:rPr lang="en" dirty="0"/>
              <a:t>Predicting Rate of Suicide	</a:t>
            </a:r>
            <a:endParaRPr dirty="0"/>
          </a:p>
        </p:txBody>
      </p:sp>
      <p:sp>
        <p:nvSpPr>
          <p:cNvPr id="116" name="Google Shape;116;p20"/>
          <p:cNvSpPr txBox="1">
            <a:spLocks noGrp="1"/>
          </p:cNvSpPr>
          <p:nvPr>
            <p:ph type="body" idx="1"/>
          </p:nvPr>
        </p:nvSpPr>
        <p:spPr>
          <a:xfrm>
            <a:off x="118475" y="1828750"/>
            <a:ext cx="4313700" cy="3462600"/>
          </a:xfrm>
          <a:prstGeom prst="rect">
            <a:avLst/>
          </a:prstGeom>
        </p:spPr>
        <p:txBody>
          <a:bodyPr spcFirstLastPara="1" vert="horz" wrap="square" lIns="91425" tIns="91425" rIns="91425" bIns="91425" rtlCol="0" anchor="t" anchorCtr="0">
            <a:noAutofit/>
          </a:bodyPr>
          <a:lstStyle/>
          <a:p>
            <a:pPr>
              <a:lnSpc>
                <a:spcPct val="200000"/>
              </a:lnSpc>
            </a:pPr>
            <a:r>
              <a:rPr lang="en" dirty="0"/>
              <a:t>Random Forest</a:t>
            </a:r>
            <a:endParaRPr dirty="0"/>
          </a:p>
          <a:p>
            <a:pPr>
              <a:lnSpc>
                <a:spcPct val="200000"/>
              </a:lnSpc>
            </a:pPr>
            <a:r>
              <a:rPr lang="en" dirty="0"/>
              <a:t>Base RMSE = 19 (suicides/100k)</a:t>
            </a:r>
            <a:endParaRPr dirty="0"/>
          </a:p>
          <a:p>
            <a:pPr>
              <a:lnSpc>
                <a:spcPct val="200000"/>
              </a:lnSpc>
            </a:pPr>
            <a:r>
              <a:rPr lang="en" dirty="0"/>
              <a:t>Model without age or sex</a:t>
            </a:r>
            <a:r>
              <a:rPr lang="en" sz="1300" dirty="0"/>
              <a:t>*</a:t>
            </a:r>
            <a:r>
              <a:rPr lang="en" dirty="0"/>
              <a:t> RMSE = 12</a:t>
            </a:r>
            <a:endParaRPr dirty="0"/>
          </a:p>
          <a:p>
            <a:pPr>
              <a:lnSpc>
                <a:spcPct val="200000"/>
              </a:lnSpc>
            </a:pPr>
            <a:r>
              <a:rPr lang="en" dirty="0"/>
              <a:t>Model with age and sex RMSE = 7</a:t>
            </a:r>
            <a:endParaRPr dirty="0"/>
          </a:p>
          <a:p>
            <a:pPr>
              <a:lnSpc>
                <a:spcPct val="200000"/>
              </a:lnSpc>
            </a:pPr>
            <a:r>
              <a:rPr lang="en" dirty="0"/>
              <a:t>Struggles with low population countries </a:t>
            </a:r>
            <a:endParaRPr dirty="0"/>
          </a:p>
          <a:p>
            <a:pPr lvl="1">
              <a:lnSpc>
                <a:spcPct val="200000"/>
              </a:lnSpc>
              <a:spcBef>
                <a:spcPts val="0"/>
              </a:spcBef>
            </a:pPr>
            <a:r>
              <a:rPr lang="en" dirty="0"/>
              <a:t>1 suicides / 500 people → 200 suicides/100k</a:t>
            </a:r>
            <a:endParaRPr dirty="0"/>
          </a:p>
          <a:p>
            <a:pPr lvl="1">
              <a:lnSpc>
                <a:spcPct val="200000"/>
              </a:lnSpc>
              <a:spcBef>
                <a:spcPts val="0"/>
              </a:spcBef>
            </a:pPr>
            <a:r>
              <a:rPr lang="en" dirty="0"/>
              <a:t>2 suicides / 500 people → 400 suicides/100k</a:t>
            </a:r>
            <a:endParaRPr dirty="0"/>
          </a:p>
        </p:txBody>
      </p:sp>
      <p:pic>
        <p:nvPicPr>
          <p:cNvPr id="117" name="Google Shape;117;p20"/>
          <p:cNvPicPr preferRelativeResize="0"/>
          <p:nvPr/>
        </p:nvPicPr>
        <p:blipFill>
          <a:blip r:embed="rId3">
            <a:alphaModFix/>
          </a:blip>
          <a:stretch>
            <a:fillRect/>
          </a:stretch>
        </p:blipFill>
        <p:spPr>
          <a:xfrm>
            <a:off x="4432175" y="1886220"/>
            <a:ext cx="4565100" cy="3085560"/>
          </a:xfrm>
          <a:prstGeom prst="rect">
            <a:avLst/>
          </a:prstGeom>
          <a:noFill/>
          <a:ln>
            <a:noFill/>
          </a:ln>
        </p:spPr>
      </p:pic>
      <p:sp>
        <p:nvSpPr>
          <p:cNvPr id="118" name="Google Shape;118;p20"/>
          <p:cNvSpPr txBox="1"/>
          <p:nvPr/>
        </p:nvSpPr>
        <p:spPr>
          <a:xfrm>
            <a:off x="170225" y="5590600"/>
            <a:ext cx="5335800" cy="572700"/>
          </a:xfrm>
          <a:prstGeom prst="rect">
            <a:avLst/>
          </a:prstGeom>
          <a:noFill/>
          <a:ln>
            <a:noFill/>
          </a:ln>
        </p:spPr>
        <p:txBody>
          <a:bodyPr spcFirstLastPara="1" wrap="square" lIns="91425" tIns="91425" rIns="91425" bIns="91425" anchor="t" anchorCtr="0">
            <a:noAutofit/>
          </a:bodyPr>
          <a:lstStyle/>
          <a:p>
            <a:r>
              <a:rPr lang="en" sz="700">
                <a:latin typeface="Proxima Nova"/>
                <a:ea typeface="Proxima Nova"/>
                <a:cs typeface="Proxima Nova"/>
                <a:sym typeface="Proxima Nova"/>
              </a:rPr>
              <a:t>*</a:t>
            </a:r>
            <a:r>
              <a:rPr lang="en" sz="700"/>
              <a:t>year, population, civilianFirearmsPer100Persons, civilianFirearmsCount, InternetUsers, Rank, Percentage</a:t>
            </a:r>
            <a:endParaRPr sz="700"/>
          </a:p>
          <a:p>
            <a:r>
              <a:rPr lang="en" sz="700"/>
              <a:t> Max depth = 16; max features = auto (sqrt)</a:t>
            </a:r>
            <a:endParaRPr sz="700"/>
          </a:p>
          <a:p>
            <a:endParaRPr sz="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311700" y="831300"/>
            <a:ext cx="8520600" cy="572700"/>
          </a:xfrm>
          <a:prstGeom prst="rect">
            <a:avLst/>
          </a:prstGeom>
        </p:spPr>
        <p:txBody>
          <a:bodyPr spcFirstLastPara="1" vert="horz" wrap="square" lIns="91425" tIns="91425" rIns="91425" bIns="91425" rtlCol="0" anchor="t" anchorCtr="0">
            <a:noAutofit/>
          </a:bodyPr>
          <a:lstStyle/>
          <a:p>
            <a:r>
              <a:rPr lang="en" dirty="0"/>
              <a:t>Recommendation </a:t>
            </a:r>
            <a:endParaRPr dirty="0"/>
          </a:p>
        </p:txBody>
      </p:sp>
      <p:sp>
        <p:nvSpPr>
          <p:cNvPr id="124" name="Google Shape;124;p21"/>
          <p:cNvSpPr txBox="1">
            <a:spLocks noGrp="1"/>
          </p:cNvSpPr>
          <p:nvPr>
            <p:ph type="body" idx="2"/>
          </p:nvPr>
        </p:nvSpPr>
        <p:spPr>
          <a:xfrm>
            <a:off x="311700" y="2037600"/>
            <a:ext cx="8520600" cy="3416400"/>
          </a:xfrm>
          <a:prstGeom prst="rect">
            <a:avLst/>
          </a:prstGeom>
        </p:spPr>
        <p:txBody>
          <a:bodyPr spcFirstLastPara="1" vert="horz" wrap="square" lIns="91425" tIns="91425" rIns="91425" bIns="91425" rtlCol="0" anchor="t" anchorCtr="0">
            <a:noAutofit/>
          </a:bodyPr>
          <a:lstStyle/>
          <a:p>
            <a:pPr marL="0" indent="0">
              <a:buNone/>
            </a:pPr>
            <a:r>
              <a:rPr lang="en" dirty="0"/>
              <a:t>As seen throughout the data analysis and modeling, the prevailing factors and metrics that determine the suicide rate are age and sex. As age increases, agnostic of sex and other factors, the suicide rate also increases with the older age groups having significantly higher rates. The rate also significantly increases if you are a male. </a:t>
            </a:r>
            <a:endParaRPr dirty="0"/>
          </a:p>
          <a:p>
            <a:pPr marL="0" indent="0">
              <a:spcBef>
                <a:spcPts val="1600"/>
              </a:spcBef>
              <a:spcAft>
                <a:spcPts val="1600"/>
              </a:spcAft>
              <a:buNone/>
            </a:pPr>
            <a:r>
              <a:rPr lang="en" dirty="0"/>
              <a:t>As a result, it will be important to look at factors that affect both the male and elder population propensity to commit suicide. It will be important that countries around the world focus their efforts on understanding this problem and commit resources to help prevent such tragic events.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22D7-7A32-434B-B591-8EBF0347B5D8}"/>
              </a:ext>
            </a:extLst>
          </p:cNvPr>
          <p:cNvSpPr>
            <a:spLocks noGrp="1"/>
          </p:cNvSpPr>
          <p:nvPr>
            <p:ph type="title"/>
          </p:nvPr>
        </p:nvSpPr>
        <p:spPr/>
        <p:txBody>
          <a:bodyPr/>
          <a:lstStyle/>
          <a:p>
            <a:r>
              <a:rPr lang="en-US" dirty="0"/>
              <a:t>Learning Objectives Review</a:t>
            </a:r>
          </a:p>
        </p:txBody>
      </p:sp>
      <p:sp>
        <p:nvSpPr>
          <p:cNvPr id="3" name="Content Placeholder 2">
            <a:extLst>
              <a:ext uri="{FF2B5EF4-FFF2-40B4-BE49-F238E27FC236}">
                <a16:creationId xmlns:a16="http://schemas.microsoft.com/office/drawing/2014/main" id="{6DEA835B-01C8-4DF2-B873-AA368A459CF1}"/>
              </a:ext>
            </a:extLst>
          </p:cNvPr>
          <p:cNvSpPr>
            <a:spLocks noGrp="1"/>
          </p:cNvSpPr>
          <p:nvPr>
            <p:ph idx="1"/>
          </p:nvPr>
        </p:nvSpPr>
        <p:spPr/>
        <p:txBody>
          <a:bodyPr/>
          <a:lstStyle/>
          <a:p>
            <a:pPr marL="457200" indent="-457200">
              <a:buFont typeface="+mj-lt"/>
              <a:buAutoNum type="arabicPeriod"/>
            </a:pPr>
            <a:r>
              <a:rPr lang="en-US" dirty="0"/>
              <a:t>Collect and organize data</a:t>
            </a:r>
          </a:p>
          <a:p>
            <a:pPr marL="457200" indent="-457200">
              <a:buFont typeface="+mj-lt"/>
              <a:buAutoNum type="arabicPeriod"/>
            </a:pPr>
            <a:r>
              <a:rPr lang="en-US" dirty="0"/>
              <a:t>Identify patterns in data </a:t>
            </a:r>
            <a:r>
              <a:rPr lang="en-US" i="1" dirty="0"/>
              <a:t>via</a:t>
            </a:r>
            <a:r>
              <a:rPr lang="en-US" dirty="0"/>
              <a:t> visualization, statistical analysis, and data mining</a:t>
            </a:r>
          </a:p>
          <a:p>
            <a:pPr marL="457200" indent="-457200">
              <a:buFont typeface="+mj-lt"/>
              <a:buAutoNum type="arabicPeriod"/>
            </a:pPr>
            <a:r>
              <a:rPr lang="en-US" dirty="0"/>
              <a:t>Develop alternative strategies based on the data</a:t>
            </a:r>
          </a:p>
          <a:p>
            <a:pPr marL="457200" indent="-457200">
              <a:buFont typeface="+mj-lt"/>
              <a:buAutoNum type="arabicPeriod"/>
            </a:pPr>
            <a:r>
              <a:rPr lang="en-US" dirty="0"/>
              <a:t>Develop a plan of action to implement the business decisions derived from the analyses</a:t>
            </a:r>
          </a:p>
          <a:p>
            <a:pPr marL="457200" indent="-457200">
              <a:buFont typeface="+mj-lt"/>
              <a:buAutoNum type="arabicPeriod"/>
            </a:pPr>
            <a:r>
              <a:rPr lang="en-US" dirty="0"/>
              <a:t>Demonstrate communication skills regarding data and its analysis for a wide range of audiences</a:t>
            </a:r>
          </a:p>
        </p:txBody>
      </p:sp>
    </p:spTree>
    <p:extLst>
      <p:ext uri="{BB962C8B-B14F-4D97-AF65-F5344CB8AC3E}">
        <p14:creationId xmlns:p14="http://schemas.microsoft.com/office/powerpoint/2010/main" val="4064660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4A3DE-24F6-438E-815C-E34BCB680DE7}"/>
              </a:ext>
            </a:extLst>
          </p:cNvPr>
          <p:cNvSpPr>
            <a:spLocks noGrp="1"/>
          </p:cNvSpPr>
          <p:nvPr>
            <p:ph type="ctrTitle"/>
          </p:nvPr>
        </p:nvSpPr>
        <p:spPr/>
        <p:txBody>
          <a:bodyPr/>
          <a:lstStyle/>
          <a:p>
            <a:r>
              <a:rPr lang="en-US"/>
              <a:t>Student Alcohol Consumption</a:t>
            </a:r>
          </a:p>
        </p:txBody>
      </p:sp>
      <p:sp>
        <p:nvSpPr>
          <p:cNvPr id="3" name="Subtitle 2">
            <a:extLst>
              <a:ext uri="{FF2B5EF4-FFF2-40B4-BE49-F238E27FC236}">
                <a16:creationId xmlns:a16="http://schemas.microsoft.com/office/drawing/2014/main" id="{41C03138-C978-4641-B9F1-6EC19A306054}"/>
              </a:ext>
            </a:extLst>
          </p:cNvPr>
          <p:cNvSpPr>
            <a:spLocks noGrp="1"/>
          </p:cNvSpPr>
          <p:nvPr>
            <p:ph type="subTitle" idx="1"/>
          </p:nvPr>
        </p:nvSpPr>
        <p:spPr>
          <a:xfrm>
            <a:off x="6562681" y="5447785"/>
            <a:ext cx="2439217" cy="429397"/>
          </a:xfrm>
        </p:spPr>
        <p:txBody>
          <a:bodyPr>
            <a:normAutofit fontScale="92500" lnSpcReduction="20000"/>
          </a:bodyPr>
          <a:lstStyle/>
          <a:p>
            <a:pPr algn="r"/>
            <a:r>
              <a:rPr lang="en-US" sz="900"/>
              <a:t>MAR653 - Marketing Analytics</a:t>
            </a:r>
          </a:p>
          <a:p>
            <a:pPr algn="r"/>
            <a:r>
              <a:rPr lang="en-US" sz="900"/>
              <a:t>SPRING 2019</a:t>
            </a:r>
          </a:p>
          <a:p>
            <a:endParaRPr lang="en-US"/>
          </a:p>
        </p:txBody>
      </p:sp>
      <p:sp>
        <p:nvSpPr>
          <p:cNvPr id="4" name="Subtitle 2">
            <a:extLst>
              <a:ext uri="{FF2B5EF4-FFF2-40B4-BE49-F238E27FC236}">
                <a16:creationId xmlns:a16="http://schemas.microsoft.com/office/drawing/2014/main" id="{D82E9DF4-0BE4-4499-B479-A13AB897EA2F}"/>
              </a:ext>
            </a:extLst>
          </p:cNvPr>
          <p:cNvSpPr txBox="1">
            <a:spLocks/>
          </p:cNvSpPr>
          <p:nvPr/>
        </p:nvSpPr>
        <p:spPr>
          <a:xfrm>
            <a:off x="97009" y="4799055"/>
            <a:ext cx="3437024" cy="1078126"/>
          </a:xfrm>
          <a:prstGeom prst="rect">
            <a:avLst/>
          </a:prstGeom>
        </p:spPr>
        <p:txBody>
          <a:bodyPr vert="horz" lIns="68580" tIns="34290" rIns="68580" bIns="34290" rtlCol="0" anchor="t">
            <a:normAutofit fontScale="77500" lnSpcReduction="20000"/>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US" sz="1500"/>
              <a:t>Group B:</a:t>
            </a:r>
          </a:p>
          <a:p>
            <a:r>
              <a:rPr lang="en-US" sz="1500"/>
              <a:t>Alex Balter</a:t>
            </a:r>
          </a:p>
          <a:p>
            <a:r>
              <a:rPr lang="en-US" sz="1500"/>
              <a:t>Nash Delcamp</a:t>
            </a:r>
          </a:p>
          <a:p>
            <a:r>
              <a:rPr lang="en-US" sz="1500"/>
              <a:t>Rayden Soriano</a:t>
            </a:r>
          </a:p>
          <a:p>
            <a:endParaRPr lang="en-US" sz="1500"/>
          </a:p>
        </p:txBody>
      </p:sp>
    </p:spTree>
    <p:extLst>
      <p:ext uri="{BB962C8B-B14F-4D97-AF65-F5344CB8AC3E}">
        <p14:creationId xmlns:p14="http://schemas.microsoft.com/office/powerpoint/2010/main" val="3728205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664FB3-702A-4916-B089-E26D27B88896}"/>
              </a:ext>
            </a:extLst>
          </p:cNvPr>
          <p:cNvPicPr>
            <a:picLocks noChangeAspect="1"/>
          </p:cNvPicPr>
          <p:nvPr/>
        </p:nvPicPr>
        <p:blipFill rotWithShape="1">
          <a:blip r:embed="rId2">
            <a:alphaModFix/>
          </a:blip>
          <a:srcRect l="9091" t="23103"/>
          <a:stretch/>
        </p:blipFill>
        <p:spPr>
          <a:xfrm>
            <a:off x="5556190" y="4191000"/>
            <a:ext cx="3200399" cy="1800225"/>
          </a:xfrm>
          <a:prstGeom prst="rect">
            <a:avLst/>
          </a:prstGeom>
        </p:spPr>
      </p:pic>
      <p:sp>
        <p:nvSpPr>
          <p:cNvPr id="2" name="Title 1">
            <a:extLst>
              <a:ext uri="{FF2B5EF4-FFF2-40B4-BE49-F238E27FC236}">
                <a16:creationId xmlns:a16="http://schemas.microsoft.com/office/drawing/2014/main" id="{20FCBED5-68D7-45C2-9BC1-8C24FCE42F5C}"/>
              </a:ext>
            </a:extLst>
          </p:cNvPr>
          <p:cNvSpPr>
            <a:spLocks noGrp="1"/>
          </p:cNvSpPr>
          <p:nvPr>
            <p:ph type="title"/>
          </p:nvPr>
        </p:nvSpPr>
        <p:spPr>
          <a:xfrm>
            <a:off x="637749" y="1098096"/>
            <a:ext cx="4918441" cy="575766"/>
          </a:xfrm>
        </p:spPr>
        <p:txBody>
          <a:bodyPr anchor="b">
            <a:normAutofit/>
          </a:bodyPr>
          <a:lstStyle/>
          <a:p>
            <a:r>
              <a:rPr lang="en-US" sz="2100" dirty="0"/>
              <a:t>Overview</a:t>
            </a:r>
          </a:p>
        </p:txBody>
      </p:sp>
      <p:sp>
        <p:nvSpPr>
          <p:cNvPr id="3" name="Content Placeholder 2">
            <a:extLst>
              <a:ext uri="{FF2B5EF4-FFF2-40B4-BE49-F238E27FC236}">
                <a16:creationId xmlns:a16="http://schemas.microsoft.com/office/drawing/2014/main" id="{A60D39A1-3D61-4E38-BDE5-1CD8A591B8FF}"/>
              </a:ext>
            </a:extLst>
          </p:cNvPr>
          <p:cNvSpPr>
            <a:spLocks noGrp="1"/>
          </p:cNvSpPr>
          <p:nvPr>
            <p:ph idx="1"/>
          </p:nvPr>
        </p:nvSpPr>
        <p:spPr>
          <a:xfrm>
            <a:off x="637749" y="1790701"/>
            <a:ext cx="4918441" cy="3600449"/>
          </a:xfrm>
        </p:spPr>
        <p:txBody>
          <a:bodyPr anchor="t">
            <a:normAutofit/>
          </a:bodyPr>
          <a:lstStyle/>
          <a:p>
            <a:pPr marL="0" indent="0">
              <a:buNone/>
            </a:pPr>
            <a:r>
              <a:rPr lang="en-US" sz="1800" dirty="0"/>
              <a:t>A survey dataset which includes information regarding student alcohol consumption.  </a:t>
            </a:r>
          </a:p>
          <a:p>
            <a:pPr marL="0" indent="0">
              <a:buNone/>
            </a:pPr>
            <a:endParaRPr lang="en-US" sz="1800" dirty="0"/>
          </a:p>
          <a:p>
            <a:pPr marL="0" indent="0">
              <a:buNone/>
            </a:pPr>
            <a:r>
              <a:rPr lang="en-US" sz="1800" dirty="0"/>
              <a:t>The dataset consists of many family and lifestyle related variables including weekday and weekend alcohol intake (scale from 1-5).  Also included are variables related to school performance.</a:t>
            </a:r>
          </a:p>
        </p:txBody>
      </p:sp>
    </p:spTree>
    <p:extLst>
      <p:ext uri="{BB962C8B-B14F-4D97-AF65-F5344CB8AC3E}">
        <p14:creationId xmlns:p14="http://schemas.microsoft.com/office/powerpoint/2010/main" val="1783660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925E52-6204-48C6-8246-495F94AE39EE}"/>
              </a:ext>
            </a:extLst>
          </p:cNvPr>
          <p:cNvSpPr txBox="1"/>
          <p:nvPr/>
        </p:nvSpPr>
        <p:spPr>
          <a:xfrm>
            <a:off x="3368569" y="972397"/>
            <a:ext cx="2757486" cy="438582"/>
          </a:xfrm>
          <a:prstGeom prst="rect">
            <a:avLst/>
          </a:prstGeom>
          <a:noFill/>
        </p:spPr>
        <p:txBody>
          <a:bodyPr wrap="none" rtlCol="0">
            <a:spAutoFit/>
          </a:bodyPr>
          <a:lstStyle/>
          <a:p>
            <a:r>
              <a:rPr lang="en-US" sz="2250" b="1" dirty="0"/>
              <a:t>Summary Statistics</a:t>
            </a:r>
          </a:p>
        </p:txBody>
      </p:sp>
      <p:sp>
        <p:nvSpPr>
          <p:cNvPr id="5" name="TextBox 4">
            <a:extLst>
              <a:ext uri="{FF2B5EF4-FFF2-40B4-BE49-F238E27FC236}">
                <a16:creationId xmlns:a16="http://schemas.microsoft.com/office/drawing/2014/main" id="{5FDFFFFF-800F-4322-AAE8-F238133CAF42}"/>
              </a:ext>
            </a:extLst>
          </p:cNvPr>
          <p:cNvSpPr txBox="1"/>
          <p:nvPr/>
        </p:nvSpPr>
        <p:spPr>
          <a:xfrm>
            <a:off x="293407" y="1225688"/>
            <a:ext cx="2487731" cy="1131079"/>
          </a:xfrm>
          <a:prstGeom prst="rect">
            <a:avLst/>
          </a:prstGeom>
          <a:noFill/>
        </p:spPr>
        <p:txBody>
          <a:bodyPr wrap="square" rtlCol="0">
            <a:spAutoFit/>
          </a:bodyPr>
          <a:lstStyle/>
          <a:p>
            <a:r>
              <a:rPr lang="en-US" sz="1350" dirty="0"/>
              <a:t>Student Alcohol Consumption was rated on a scale from 1 to 5.</a:t>
            </a:r>
          </a:p>
          <a:p>
            <a:r>
              <a:rPr lang="en-US" sz="1350" dirty="0"/>
              <a:t>1 = Low</a:t>
            </a:r>
          </a:p>
          <a:p>
            <a:r>
              <a:rPr lang="en-US" sz="1350" dirty="0"/>
              <a:t>5 = High</a:t>
            </a:r>
          </a:p>
        </p:txBody>
      </p:sp>
      <p:pic>
        <p:nvPicPr>
          <p:cNvPr id="6" name="Picture 5">
            <a:extLst>
              <a:ext uri="{FF2B5EF4-FFF2-40B4-BE49-F238E27FC236}">
                <a16:creationId xmlns:a16="http://schemas.microsoft.com/office/drawing/2014/main" id="{E1116647-9EC8-4A2E-8ABB-0CEF59016EB4}"/>
              </a:ext>
            </a:extLst>
          </p:cNvPr>
          <p:cNvPicPr>
            <a:picLocks noChangeAspect="1"/>
          </p:cNvPicPr>
          <p:nvPr/>
        </p:nvPicPr>
        <p:blipFill>
          <a:blip r:embed="rId2"/>
          <a:stretch>
            <a:fillRect/>
          </a:stretch>
        </p:blipFill>
        <p:spPr>
          <a:xfrm>
            <a:off x="67668" y="2637017"/>
            <a:ext cx="3307357" cy="2910193"/>
          </a:xfrm>
          <a:prstGeom prst="rect">
            <a:avLst/>
          </a:prstGeom>
        </p:spPr>
      </p:pic>
      <p:sp>
        <p:nvSpPr>
          <p:cNvPr id="7" name="TextBox 6">
            <a:extLst>
              <a:ext uri="{FF2B5EF4-FFF2-40B4-BE49-F238E27FC236}">
                <a16:creationId xmlns:a16="http://schemas.microsoft.com/office/drawing/2014/main" id="{ECCF32B6-0DDB-4D78-B330-D55C2D12CF3A}"/>
              </a:ext>
            </a:extLst>
          </p:cNvPr>
          <p:cNvSpPr txBox="1"/>
          <p:nvPr/>
        </p:nvSpPr>
        <p:spPr>
          <a:xfrm>
            <a:off x="1396906" y="2311603"/>
            <a:ext cx="790601" cy="300082"/>
          </a:xfrm>
          <a:prstGeom prst="rect">
            <a:avLst/>
          </a:prstGeom>
          <a:noFill/>
        </p:spPr>
        <p:txBody>
          <a:bodyPr wrap="none" rtlCol="0">
            <a:spAutoFit/>
          </a:bodyPr>
          <a:lstStyle/>
          <a:p>
            <a:r>
              <a:rPr lang="en-US" sz="1350" b="1" u="sng" dirty="0"/>
              <a:t>Overall</a:t>
            </a:r>
          </a:p>
        </p:txBody>
      </p:sp>
      <p:sp>
        <p:nvSpPr>
          <p:cNvPr id="8" name="TextBox 7">
            <a:extLst>
              <a:ext uri="{FF2B5EF4-FFF2-40B4-BE49-F238E27FC236}">
                <a16:creationId xmlns:a16="http://schemas.microsoft.com/office/drawing/2014/main" id="{81AA5C01-2B55-4105-A201-B0F579AA517B}"/>
              </a:ext>
            </a:extLst>
          </p:cNvPr>
          <p:cNvSpPr txBox="1"/>
          <p:nvPr/>
        </p:nvSpPr>
        <p:spPr>
          <a:xfrm>
            <a:off x="1265167" y="3157177"/>
            <a:ext cx="1308682" cy="784830"/>
          </a:xfrm>
          <a:prstGeom prst="rect">
            <a:avLst/>
          </a:prstGeom>
          <a:noFill/>
        </p:spPr>
        <p:txBody>
          <a:bodyPr wrap="square" rtlCol="0">
            <a:spAutoFit/>
          </a:bodyPr>
          <a:lstStyle/>
          <a:p>
            <a:r>
              <a:rPr lang="en-US" sz="1125" i="1" dirty="0">
                <a:solidFill>
                  <a:schemeClr val="bg1"/>
                </a:solidFill>
              </a:rPr>
              <a:t>Most alcohol consumption takes place on </a:t>
            </a:r>
            <a:r>
              <a:rPr lang="en-US" sz="1125" b="1" i="1" dirty="0">
                <a:solidFill>
                  <a:srgbClr val="DF6363"/>
                </a:solidFill>
              </a:rPr>
              <a:t>weekends</a:t>
            </a:r>
            <a:endParaRPr lang="en-US" sz="1125" b="1" i="1" dirty="0"/>
          </a:p>
        </p:txBody>
      </p:sp>
      <p:pic>
        <p:nvPicPr>
          <p:cNvPr id="9" name="Picture 8">
            <a:extLst>
              <a:ext uri="{FF2B5EF4-FFF2-40B4-BE49-F238E27FC236}">
                <a16:creationId xmlns:a16="http://schemas.microsoft.com/office/drawing/2014/main" id="{E2D73402-2FFB-4923-9B13-F4927CF7AB95}"/>
              </a:ext>
            </a:extLst>
          </p:cNvPr>
          <p:cNvPicPr>
            <a:picLocks noChangeAspect="1"/>
          </p:cNvPicPr>
          <p:nvPr/>
        </p:nvPicPr>
        <p:blipFill>
          <a:blip r:embed="rId3"/>
          <a:stretch>
            <a:fillRect/>
          </a:stretch>
        </p:blipFill>
        <p:spPr>
          <a:xfrm>
            <a:off x="3470744" y="2651739"/>
            <a:ext cx="2694054" cy="2354084"/>
          </a:xfrm>
          <a:prstGeom prst="rect">
            <a:avLst/>
          </a:prstGeom>
        </p:spPr>
      </p:pic>
      <p:sp>
        <p:nvSpPr>
          <p:cNvPr id="10" name="TextBox 9">
            <a:extLst>
              <a:ext uri="{FF2B5EF4-FFF2-40B4-BE49-F238E27FC236}">
                <a16:creationId xmlns:a16="http://schemas.microsoft.com/office/drawing/2014/main" id="{B2391C8E-B7AD-4B14-A20C-E03141E3D40B}"/>
              </a:ext>
            </a:extLst>
          </p:cNvPr>
          <p:cNvSpPr txBox="1"/>
          <p:nvPr/>
        </p:nvSpPr>
        <p:spPr>
          <a:xfrm>
            <a:off x="4730931" y="2994687"/>
            <a:ext cx="1226891" cy="957955"/>
          </a:xfrm>
          <a:prstGeom prst="rect">
            <a:avLst/>
          </a:prstGeom>
          <a:noFill/>
        </p:spPr>
        <p:txBody>
          <a:bodyPr wrap="square" rtlCol="0">
            <a:spAutoFit/>
          </a:bodyPr>
          <a:lstStyle/>
          <a:p>
            <a:r>
              <a:rPr lang="en-US" sz="1125" i="1" dirty="0">
                <a:solidFill>
                  <a:schemeClr val="bg1"/>
                </a:solidFill>
              </a:rPr>
              <a:t>By Percentage</a:t>
            </a:r>
            <a:r>
              <a:rPr lang="en-US" sz="1125" i="1" dirty="0"/>
              <a:t>, </a:t>
            </a:r>
            <a:r>
              <a:rPr lang="en-US" sz="1125" b="1" i="1" dirty="0">
                <a:solidFill>
                  <a:srgbClr val="0CB8BC"/>
                </a:solidFill>
              </a:rPr>
              <a:t>males</a:t>
            </a:r>
            <a:r>
              <a:rPr lang="en-US" sz="1125" i="1" dirty="0"/>
              <a:t> </a:t>
            </a:r>
            <a:r>
              <a:rPr lang="en-US" sz="1125" i="1" dirty="0">
                <a:solidFill>
                  <a:schemeClr val="bg1"/>
                </a:solidFill>
              </a:rPr>
              <a:t>consumed more alcohol</a:t>
            </a:r>
          </a:p>
        </p:txBody>
      </p:sp>
      <p:pic>
        <p:nvPicPr>
          <p:cNvPr id="14" name="Picture 13">
            <a:extLst>
              <a:ext uri="{FF2B5EF4-FFF2-40B4-BE49-F238E27FC236}">
                <a16:creationId xmlns:a16="http://schemas.microsoft.com/office/drawing/2014/main" id="{8E450241-38BF-4149-9325-B41A63303A58}"/>
              </a:ext>
            </a:extLst>
          </p:cNvPr>
          <p:cNvPicPr>
            <a:picLocks noChangeAspect="1"/>
          </p:cNvPicPr>
          <p:nvPr/>
        </p:nvPicPr>
        <p:blipFill>
          <a:blip r:embed="rId4"/>
          <a:stretch>
            <a:fillRect/>
          </a:stretch>
        </p:blipFill>
        <p:spPr>
          <a:xfrm>
            <a:off x="6431859" y="1331283"/>
            <a:ext cx="2418735" cy="980321"/>
          </a:xfrm>
          <a:prstGeom prst="rect">
            <a:avLst/>
          </a:prstGeom>
        </p:spPr>
      </p:pic>
      <p:sp>
        <p:nvSpPr>
          <p:cNvPr id="15" name="TextBox 14">
            <a:extLst>
              <a:ext uri="{FF2B5EF4-FFF2-40B4-BE49-F238E27FC236}">
                <a16:creationId xmlns:a16="http://schemas.microsoft.com/office/drawing/2014/main" id="{0562C49F-2BA3-41F3-9686-CF4D57014E4E}"/>
              </a:ext>
            </a:extLst>
          </p:cNvPr>
          <p:cNvSpPr txBox="1"/>
          <p:nvPr/>
        </p:nvSpPr>
        <p:spPr>
          <a:xfrm>
            <a:off x="6937633" y="2672794"/>
            <a:ext cx="1541477" cy="923330"/>
          </a:xfrm>
          <a:prstGeom prst="rect">
            <a:avLst/>
          </a:prstGeom>
          <a:noFill/>
        </p:spPr>
        <p:txBody>
          <a:bodyPr wrap="square" rtlCol="0">
            <a:spAutoFit/>
          </a:bodyPr>
          <a:lstStyle/>
          <a:p>
            <a:pPr algn="ctr"/>
            <a:r>
              <a:rPr lang="en-US" sz="1350" i="1" dirty="0"/>
              <a:t>In general, older students consumed more alcohol</a:t>
            </a:r>
          </a:p>
        </p:txBody>
      </p:sp>
      <p:pic>
        <p:nvPicPr>
          <p:cNvPr id="17" name="Picture 16">
            <a:extLst>
              <a:ext uri="{FF2B5EF4-FFF2-40B4-BE49-F238E27FC236}">
                <a16:creationId xmlns:a16="http://schemas.microsoft.com/office/drawing/2014/main" id="{CE227FEB-B7B1-481C-A502-78423F1278CB}"/>
              </a:ext>
            </a:extLst>
          </p:cNvPr>
          <p:cNvPicPr>
            <a:picLocks noChangeAspect="1"/>
          </p:cNvPicPr>
          <p:nvPr/>
        </p:nvPicPr>
        <p:blipFill>
          <a:blip r:embed="rId5"/>
          <a:stretch>
            <a:fillRect/>
          </a:stretch>
        </p:blipFill>
        <p:spPr>
          <a:xfrm>
            <a:off x="6267552" y="4929836"/>
            <a:ext cx="2747350" cy="833561"/>
          </a:xfrm>
          <a:prstGeom prst="rect">
            <a:avLst/>
          </a:prstGeom>
        </p:spPr>
      </p:pic>
      <p:sp>
        <p:nvSpPr>
          <p:cNvPr id="18" name="Rectangle 17">
            <a:extLst>
              <a:ext uri="{FF2B5EF4-FFF2-40B4-BE49-F238E27FC236}">
                <a16:creationId xmlns:a16="http://schemas.microsoft.com/office/drawing/2014/main" id="{076DA80D-E32F-4F27-A99F-0FBBC8DB3F12}"/>
              </a:ext>
            </a:extLst>
          </p:cNvPr>
          <p:cNvSpPr/>
          <p:nvPr/>
        </p:nvSpPr>
        <p:spPr>
          <a:xfrm>
            <a:off x="6845956" y="2657345"/>
            <a:ext cx="1724833" cy="9545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 name="Straight Arrow Connector 19">
            <a:extLst>
              <a:ext uri="{FF2B5EF4-FFF2-40B4-BE49-F238E27FC236}">
                <a16:creationId xmlns:a16="http://schemas.microsoft.com/office/drawing/2014/main" id="{6519AE33-2998-4E36-8742-2A7C8C6AB113}"/>
              </a:ext>
            </a:extLst>
          </p:cNvPr>
          <p:cNvCxnSpPr>
            <a:cxnSpLocks/>
            <a:stCxn id="18" idx="0"/>
          </p:cNvCxnSpPr>
          <p:nvPr/>
        </p:nvCxnSpPr>
        <p:spPr>
          <a:xfrm flipV="1">
            <a:off x="7708373" y="2364302"/>
            <a:ext cx="749396" cy="293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B625AE-B115-4A7F-954D-8F4321F1C127}"/>
              </a:ext>
            </a:extLst>
          </p:cNvPr>
          <p:cNvSpPr txBox="1"/>
          <p:nvPr/>
        </p:nvSpPr>
        <p:spPr>
          <a:xfrm>
            <a:off x="6916292" y="3817330"/>
            <a:ext cx="1541477" cy="715581"/>
          </a:xfrm>
          <a:prstGeom prst="rect">
            <a:avLst/>
          </a:prstGeom>
          <a:noFill/>
        </p:spPr>
        <p:txBody>
          <a:bodyPr wrap="square" rtlCol="0">
            <a:spAutoFit/>
          </a:bodyPr>
          <a:lstStyle/>
          <a:p>
            <a:pPr algn="ctr"/>
            <a:r>
              <a:rPr lang="en-US" sz="1350" i="1" dirty="0"/>
              <a:t>Going Out with Friends had a large impact</a:t>
            </a:r>
          </a:p>
        </p:txBody>
      </p:sp>
      <p:sp>
        <p:nvSpPr>
          <p:cNvPr id="22" name="Rectangle 21">
            <a:extLst>
              <a:ext uri="{FF2B5EF4-FFF2-40B4-BE49-F238E27FC236}">
                <a16:creationId xmlns:a16="http://schemas.microsoft.com/office/drawing/2014/main" id="{267E3CB9-303A-46CA-A362-9D8F8013B7E9}"/>
              </a:ext>
            </a:extLst>
          </p:cNvPr>
          <p:cNvSpPr/>
          <p:nvPr/>
        </p:nvSpPr>
        <p:spPr>
          <a:xfrm>
            <a:off x="6916292" y="3825054"/>
            <a:ext cx="1541477" cy="6924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5" name="Straight Arrow Connector 24">
            <a:extLst>
              <a:ext uri="{FF2B5EF4-FFF2-40B4-BE49-F238E27FC236}">
                <a16:creationId xmlns:a16="http://schemas.microsoft.com/office/drawing/2014/main" id="{D210F3A8-8010-401A-8062-A823B1B2B598}"/>
              </a:ext>
            </a:extLst>
          </p:cNvPr>
          <p:cNvCxnSpPr>
            <a:cxnSpLocks/>
          </p:cNvCxnSpPr>
          <p:nvPr/>
        </p:nvCxnSpPr>
        <p:spPr>
          <a:xfrm>
            <a:off x="7693173" y="4525276"/>
            <a:ext cx="877616" cy="3510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983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A5F0-DE77-41EF-8ADF-CEB391AA3958}"/>
              </a:ext>
            </a:extLst>
          </p:cNvPr>
          <p:cNvSpPr>
            <a:spLocks noGrp="1"/>
          </p:cNvSpPr>
          <p:nvPr>
            <p:ph type="title"/>
          </p:nvPr>
        </p:nvSpPr>
        <p:spPr>
          <a:xfrm>
            <a:off x="6157967" y="1943101"/>
            <a:ext cx="2500257" cy="2322740"/>
          </a:xfrm>
        </p:spPr>
        <p:txBody>
          <a:bodyPr vert="horz" lIns="68580" tIns="34290" rIns="68580" bIns="34290" rtlCol="0" anchor="b">
            <a:normAutofit/>
          </a:bodyPr>
          <a:lstStyle/>
          <a:p>
            <a:r>
              <a:rPr lang="en-US" sz="4050"/>
              <a:t>K-Means Clusters</a:t>
            </a:r>
          </a:p>
        </p:txBody>
      </p:sp>
      <p:pic>
        <p:nvPicPr>
          <p:cNvPr id="47" name="Picture 46">
            <a:extLst>
              <a:ext uri="{FF2B5EF4-FFF2-40B4-BE49-F238E27FC236}">
                <a16:creationId xmlns:a16="http://schemas.microsoft.com/office/drawing/2014/main" id="{EBFDFBAA-83AA-49F1-A328-1E681B7F7137}"/>
              </a:ext>
            </a:extLst>
          </p:cNvPr>
          <p:cNvPicPr>
            <a:picLocks noChangeAspect="1"/>
          </p:cNvPicPr>
          <p:nvPr/>
        </p:nvPicPr>
        <p:blipFill>
          <a:blip r:embed="rId2"/>
          <a:stretch>
            <a:fillRect/>
          </a:stretch>
        </p:blipFill>
        <p:spPr>
          <a:xfrm>
            <a:off x="328254" y="3224502"/>
            <a:ext cx="4969004" cy="2691824"/>
          </a:xfrm>
          <a:prstGeom prst="rect">
            <a:avLst/>
          </a:prstGeom>
          <a:effectLst/>
        </p:spPr>
      </p:pic>
      <p:graphicFrame>
        <p:nvGraphicFramePr>
          <p:cNvPr id="7" name="Table 6">
            <a:extLst>
              <a:ext uri="{FF2B5EF4-FFF2-40B4-BE49-F238E27FC236}">
                <a16:creationId xmlns:a16="http://schemas.microsoft.com/office/drawing/2014/main" id="{9401E388-C373-43D8-B597-EE268C653C28}"/>
              </a:ext>
            </a:extLst>
          </p:cNvPr>
          <p:cNvGraphicFramePr>
            <a:graphicFrameLocks noGrp="1"/>
          </p:cNvGraphicFramePr>
          <p:nvPr/>
        </p:nvGraphicFramePr>
        <p:xfrm>
          <a:off x="744735" y="941674"/>
          <a:ext cx="4136043" cy="2190496"/>
        </p:xfrm>
        <a:graphic>
          <a:graphicData uri="http://schemas.openxmlformats.org/drawingml/2006/table">
            <a:tbl>
              <a:tblPr firstRow="1" firstCol="1" lastRow="1" lastCol="1"/>
              <a:tblGrid>
                <a:gridCol w="502539">
                  <a:extLst>
                    <a:ext uri="{9D8B030D-6E8A-4147-A177-3AD203B41FA5}">
                      <a16:colId xmlns:a16="http://schemas.microsoft.com/office/drawing/2014/main" val="1512797918"/>
                    </a:ext>
                  </a:extLst>
                </a:gridCol>
                <a:gridCol w="341567">
                  <a:extLst>
                    <a:ext uri="{9D8B030D-6E8A-4147-A177-3AD203B41FA5}">
                      <a16:colId xmlns:a16="http://schemas.microsoft.com/office/drawing/2014/main" val="773626806"/>
                    </a:ext>
                  </a:extLst>
                </a:gridCol>
                <a:gridCol w="436674">
                  <a:extLst>
                    <a:ext uri="{9D8B030D-6E8A-4147-A177-3AD203B41FA5}">
                      <a16:colId xmlns:a16="http://schemas.microsoft.com/office/drawing/2014/main" val="1916553070"/>
                    </a:ext>
                  </a:extLst>
                </a:gridCol>
                <a:gridCol w="732140">
                  <a:extLst>
                    <a:ext uri="{9D8B030D-6E8A-4147-A177-3AD203B41FA5}">
                      <a16:colId xmlns:a16="http://schemas.microsoft.com/office/drawing/2014/main" val="2459629938"/>
                    </a:ext>
                  </a:extLst>
                </a:gridCol>
                <a:gridCol w="718471">
                  <a:extLst>
                    <a:ext uri="{9D8B030D-6E8A-4147-A177-3AD203B41FA5}">
                      <a16:colId xmlns:a16="http://schemas.microsoft.com/office/drawing/2014/main" val="576655887"/>
                    </a:ext>
                  </a:extLst>
                </a:gridCol>
                <a:gridCol w="756571">
                  <a:extLst>
                    <a:ext uri="{9D8B030D-6E8A-4147-A177-3AD203B41FA5}">
                      <a16:colId xmlns:a16="http://schemas.microsoft.com/office/drawing/2014/main" val="4249227819"/>
                    </a:ext>
                  </a:extLst>
                </a:gridCol>
                <a:gridCol w="648081">
                  <a:extLst>
                    <a:ext uri="{9D8B030D-6E8A-4147-A177-3AD203B41FA5}">
                      <a16:colId xmlns:a16="http://schemas.microsoft.com/office/drawing/2014/main" val="2681787440"/>
                    </a:ext>
                  </a:extLst>
                </a:gridCol>
              </a:tblGrid>
              <a:tr h="199136">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b="1"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Cluster</a:t>
                      </a:r>
                    </a:p>
                  </a:txBody>
                  <a:tcPr marL="51435" marR="51435" marT="0" marB="0" anchor="ct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b="1">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Talc</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b="1">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Count</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b="1">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Talc_Center</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b="1"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Cumulative</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b="1">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ratioCluster</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b="1" dirty="0" err="1">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ratioTotal</a:t>
                      </a:r>
                      <a:endParaRPr lang="en-US" sz="900" b="1"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51435" marR="51435" marT="0" marB="0" anchor="ct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5667331"/>
                  </a:ext>
                </a:extLst>
              </a:tr>
              <a:tr h="199136">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a:t>
                      </a:r>
                    </a:p>
                  </a:txBody>
                  <a:tcPr marL="51435" marR="51435" marT="0" marB="0" anchor="ctr">
                    <a:lnL w="12700" cap="flat" cmpd="sng" algn="ctr">
                      <a:solidFill>
                        <a:sysClr val="windowText" lastClr="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a:t>
                      </a:r>
                    </a:p>
                  </a:txBody>
                  <a:tcPr marL="51435" marR="51435"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116</a:t>
                      </a:r>
                    </a:p>
                  </a:txBody>
                  <a:tcPr marL="51435" marR="51435"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1.49</a:t>
                      </a:r>
                    </a:p>
                  </a:txBody>
                  <a:tcPr marL="51435" marR="51435"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116</a:t>
                      </a:r>
                    </a:p>
                  </a:txBody>
                  <a:tcPr marL="51435" marR="51435"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0.51</a:t>
                      </a:r>
                    </a:p>
                  </a:txBody>
                  <a:tcPr marL="51435" marR="51435" marT="0" marB="0" anchor="ctr">
                    <a:lnL>
                      <a:noFill/>
                    </a:lnL>
                    <a:lnR>
                      <a:noFill/>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0.12</a:t>
                      </a:r>
                    </a:p>
                  </a:txBody>
                  <a:tcPr marL="51435" marR="51435" marT="0" marB="0" anchor="ctr">
                    <a:lnL>
                      <a:noFill/>
                    </a:lnL>
                    <a:lnR w="12700" cap="flat" cmpd="sng" algn="ctr">
                      <a:solidFill>
                        <a:sysClr val="windowText" lastClr="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47491045"/>
                  </a:ext>
                </a:extLst>
              </a:tr>
              <a:tr h="199136">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a:t>
                      </a:r>
                    </a:p>
                  </a:txBody>
                  <a:tcPr marL="51435" marR="51435" marT="0" marB="0" anchor="ctr">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2</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111</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1.49</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b="1"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227</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0.49</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0.12</a:t>
                      </a:r>
                    </a:p>
                  </a:txBody>
                  <a:tcPr marL="51435" marR="51435" marT="0" marB="0" anchor="ctr">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43289124"/>
                  </a:ext>
                </a:extLst>
              </a:tr>
              <a:tr h="199136">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2</a:t>
                      </a:r>
                    </a:p>
                  </a:txBody>
                  <a:tcPr marL="51435" marR="51435" marT="0" marB="0" anchor="ct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101</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3.43</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101</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0.67</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0.11</a:t>
                      </a:r>
                    </a:p>
                  </a:txBody>
                  <a:tcPr marL="51435" marR="51435" marT="0" marB="0" anchor="ct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00441868"/>
                  </a:ext>
                </a:extLst>
              </a:tr>
              <a:tr h="199136">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2</a:t>
                      </a:r>
                    </a:p>
                  </a:txBody>
                  <a:tcPr marL="51435" marR="51435" marT="0" marB="0" anchor="ct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4</a:t>
                      </a:r>
                    </a:p>
                  </a:txBody>
                  <a:tcPr marL="51435" marR="5143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33</a:t>
                      </a:r>
                    </a:p>
                  </a:txBody>
                  <a:tcPr marL="51435" marR="5143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3.43</a:t>
                      </a:r>
                    </a:p>
                  </a:txBody>
                  <a:tcPr marL="51435" marR="5143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134</a:t>
                      </a:r>
                    </a:p>
                  </a:txBody>
                  <a:tcPr marL="51435" marR="5143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0.22</a:t>
                      </a:r>
                    </a:p>
                  </a:txBody>
                  <a:tcPr marL="51435" marR="5143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0.03</a:t>
                      </a:r>
                    </a:p>
                  </a:txBody>
                  <a:tcPr marL="51435" marR="51435" marT="0" marB="0" anchor="ct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7780392"/>
                  </a:ext>
                </a:extLst>
              </a:tr>
              <a:tr h="199136">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2</a:t>
                      </a:r>
                    </a:p>
                  </a:txBody>
                  <a:tcPr marL="51435" marR="51435" marT="0" marB="0" anchor="ctr">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5</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16</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3.43</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b="1"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150</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0.11</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0.02</a:t>
                      </a:r>
                    </a:p>
                  </a:txBody>
                  <a:tcPr marL="51435" marR="51435" marT="0" marB="0" anchor="ctr">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483846636"/>
                  </a:ext>
                </a:extLst>
              </a:tr>
              <a:tr h="199136">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a:t>
                      </a:r>
                    </a:p>
                  </a:txBody>
                  <a:tcPr marL="51435" marR="51435" marT="0" marB="0" anchor="ct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233</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1.47</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233</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0.53</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0.24</a:t>
                      </a:r>
                    </a:p>
                  </a:txBody>
                  <a:tcPr marL="51435" marR="51435" marT="0" marB="0" anchor="ct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46398240"/>
                  </a:ext>
                </a:extLst>
              </a:tr>
              <a:tr h="199136">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a:t>
                      </a:r>
                    </a:p>
                  </a:txBody>
                  <a:tcPr marL="51435" marR="51435" marT="0" marB="0" anchor="ctr">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2</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207</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1.47</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b="1"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440</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0.47</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0.22</a:t>
                      </a:r>
                    </a:p>
                  </a:txBody>
                  <a:tcPr marL="51435" marR="51435" marT="0" marB="0" anchor="ctr">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68847319"/>
                  </a:ext>
                </a:extLst>
              </a:tr>
              <a:tr h="199136">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4</a:t>
                      </a:r>
                    </a:p>
                  </a:txBody>
                  <a:tcPr marL="51435" marR="51435" marT="0" marB="0" anchor="ctr">
                    <a:lnL w="12700" cap="flat" cmpd="sng" algn="ctr">
                      <a:solidFill>
                        <a:sysClr val="windowText" lastClr="000000"/>
                      </a:solid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85</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3.53</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85</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0.60</a:t>
                      </a:r>
                    </a:p>
                  </a:txBody>
                  <a:tcPr marL="51435" marR="51435" marT="0" marB="0" anchor="ctr">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0.09</a:t>
                      </a:r>
                    </a:p>
                  </a:txBody>
                  <a:tcPr marL="51435" marR="51435" marT="0" marB="0" anchor="ctr">
                    <a:lnL>
                      <a:no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887889164"/>
                  </a:ext>
                </a:extLst>
              </a:tr>
              <a:tr h="199136">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4</a:t>
                      </a:r>
                    </a:p>
                  </a:txBody>
                  <a:tcPr marL="51435" marR="51435" marT="0" marB="0" anchor="ctr">
                    <a:lnL w="12700" cap="flat" cmpd="sng" algn="ctr">
                      <a:solidFill>
                        <a:sysClr val="windowText" lastClr="000000"/>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4</a:t>
                      </a:r>
                    </a:p>
                  </a:txBody>
                  <a:tcPr marL="51435" marR="5143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39</a:t>
                      </a:r>
                    </a:p>
                  </a:txBody>
                  <a:tcPr marL="51435" marR="5143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3.53</a:t>
                      </a:r>
                    </a:p>
                  </a:txBody>
                  <a:tcPr marL="51435" marR="5143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124</a:t>
                      </a:r>
                    </a:p>
                  </a:txBody>
                  <a:tcPr marL="51435" marR="5143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0.27</a:t>
                      </a:r>
                    </a:p>
                  </a:txBody>
                  <a:tcPr marL="51435" marR="51435" marT="0" marB="0" anchor="ctr">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0.04</a:t>
                      </a:r>
                    </a:p>
                  </a:txBody>
                  <a:tcPr marL="51435" marR="51435" marT="0" marB="0" anchor="ctr">
                    <a:lnL>
                      <a:noFill/>
                    </a:lnL>
                    <a:lnR w="12700" cap="flat" cmpd="sng" algn="ctr">
                      <a:solidFill>
                        <a:sysClr val="windowText" lastClr="000000"/>
                      </a:solid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883490687"/>
                  </a:ext>
                </a:extLst>
              </a:tr>
              <a:tr h="199136">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4</a:t>
                      </a:r>
                    </a:p>
                  </a:txBody>
                  <a:tcPr marL="51435" marR="51435" marT="0" marB="0" anchor="ctr">
                    <a:lnL w="12700" cap="flat" cmpd="sng" algn="ctr">
                      <a:solidFill>
                        <a:sysClr val="windowText" lastClr="000000"/>
                      </a:solidFill>
                      <a:prstDash val="solid"/>
                      <a:round/>
                      <a:headEnd type="none" w="med" len="med"/>
                      <a:tailEnd type="none" w="med" len="med"/>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5</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18</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3.53</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b="1"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142</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0.13</a:t>
                      </a:r>
                    </a:p>
                  </a:txBody>
                  <a:tcPr marL="51435" marR="51435" marT="0" marB="0" anchor="ctr">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457200" rtl="0" eaLnBrk="1" latinLnBrk="0" hangingPunct="1">
                        <a:defRPr sz="1800" kern="1200">
                          <a:solidFill>
                            <a:schemeClr val="tx1"/>
                          </a:solidFill>
                          <a:latin typeface="Calibri" panose="020F0502020204030204"/>
                        </a:defRPr>
                      </a:lvl1pPr>
                      <a:lvl2pPr marL="457200" algn="l" defTabSz="457200" rtl="0" eaLnBrk="1" latinLnBrk="0" hangingPunct="1">
                        <a:defRPr sz="1800" kern="1200">
                          <a:solidFill>
                            <a:schemeClr val="tx1"/>
                          </a:solidFill>
                          <a:latin typeface="Calibri" panose="020F0502020204030204"/>
                        </a:defRPr>
                      </a:lvl2pPr>
                      <a:lvl3pPr marL="914400" algn="l" defTabSz="457200" rtl="0" eaLnBrk="1" latinLnBrk="0" hangingPunct="1">
                        <a:defRPr sz="1800" kern="1200">
                          <a:solidFill>
                            <a:schemeClr val="tx1"/>
                          </a:solidFill>
                          <a:latin typeface="Calibri" panose="020F0502020204030204"/>
                        </a:defRPr>
                      </a:lvl3pPr>
                      <a:lvl4pPr marL="1371600" algn="l" defTabSz="457200" rtl="0" eaLnBrk="1" latinLnBrk="0" hangingPunct="1">
                        <a:defRPr sz="1800" kern="1200">
                          <a:solidFill>
                            <a:schemeClr val="tx1"/>
                          </a:solidFill>
                          <a:latin typeface="Calibri" panose="020F0502020204030204"/>
                        </a:defRPr>
                      </a:lvl4pPr>
                      <a:lvl5pPr marL="1828800" algn="l" defTabSz="457200" rtl="0" eaLnBrk="1" latinLnBrk="0" hangingPunct="1">
                        <a:defRPr sz="1800" kern="1200">
                          <a:solidFill>
                            <a:schemeClr val="tx1"/>
                          </a:solidFill>
                          <a:latin typeface="Calibri" panose="020F0502020204030204"/>
                        </a:defRPr>
                      </a:lvl5pPr>
                      <a:lvl6pPr marL="2286000" algn="l" defTabSz="457200" rtl="0" eaLnBrk="1" latinLnBrk="0" hangingPunct="1">
                        <a:defRPr sz="1800" kern="1200">
                          <a:solidFill>
                            <a:schemeClr val="tx1"/>
                          </a:solidFill>
                          <a:latin typeface="Calibri" panose="020F0502020204030204"/>
                        </a:defRPr>
                      </a:lvl6pPr>
                      <a:lvl7pPr marL="2743200" algn="l" defTabSz="457200" rtl="0" eaLnBrk="1" latinLnBrk="0" hangingPunct="1">
                        <a:defRPr sz="1800" kern="1200">
                          <a:solidFill>
                            <a:schemeClr val="tx1"/>
                          </a:solidFill>
                          <a:latin typeface="Calibri" panose="020F0502020204030204"/>
                        </a:defRPr>
                      </a:lvl7pPr>
                      <a:lvl8pPr marL="3200400" algn="l" defTabSz="457200" rtl="0" eaLnBrk="1" latinLnBrk="0" hangingPunct="1">
                        <a:defRPr sz="1800" kern="1200">
                          <a:solidFill>
                            <a:schemeClr val="tx1"/>
                          </a:solidFill>
                          <a:latin typeface="Calibri" panose="020F0502020204030204"/>
                        </a:defRPr>
                      </a:lvl8pPr>
                      <a:lvl9pPr marL="3657600" algn="l" defTabSz="457200" rtl="0" eaLnBrk="1" latinLnBrk="0" hangingPunct="1">
                        <a:defRPr sz="1800" kern="1200">
                          <a:solidFill>
                            <a:schemeClr val="tx1"/>
                          </a:solidFill>
                          <a:latin typeface="Calibri" panose="020F0502020204030204"/>
                        </a:defRPr>
                      </a:lvl9pPr>
                    </a:lstStyle>
                    <a:p>
                      <a:pPr marL="0" marR="0" algn="ctr">
                        <a:spcBef>
                          <a:spcPts val="180"/>
                        </a:spcBef>
                        <a:spcAft>
                          <a:spcPts val="180"/>
                        </a:spcAft>
                      </a:pPr>
                      <a:r>
                        <a:rPr lang="en-US" sz="90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rPr>
                        <a:t>0.02</a:t>
                      </a:r>
                    </a:p>
                  </a:txBody>
                  <a:tcPr marL="51435" marR="51435" marT="0" marB="0" anchor="ctr">
                    <a:lnL>
                      <a:noFill/>
                    </a:lnL>
                    <a:lnR w="12700" cap="flat" cmpd="sng" algn="ctr">
                      <a:solidFill>
                        <a:sysClr val="windowText" lastClr="000000"/>
                      </a:solidFill>
                      <a:prstDash val="solid"/>
                      <a:round/>
                      <a:headEnd type="none" w="med" len="med"/>
                      <a:tailEnd type="none" w="med" len="med"/>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378550011"/>
                  </a:ext>
                </a:extLst>
              </a:tr>
            </a:tbl>
          </a:graphicData>
        </a:graphic>
      </p:graphicFrame>
      <p:cxnSp>
        <p:nvCxnSpPr>
          <p:cNvPr id="4" name="Straight Arrow Connector 3"/>
          <p:cNvCxnSpPr/>
          <p:nvPr/>
        </p:nvCxnSpPr>
        <p:spPr>
          <a:xfrm flipH="1">
            <a:off x="1968336" y="4589071"/>
            <a:ext cx="356260" cy="4007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033575" y="4312072"/>
            <a:ext cx="1604927" cy="300082"/>
          </a:xfrm>
          <a:prstGeom prst="rect">
            <a:avLst/>
          </a:prstGeom>
          <a:noFill/>
        </p:spPr>
        <p:txBody>
          <a:bodyPr wrap="none" rtlCol="0">
            <a:spAutoFit/>
          </a:bodyPr>
          <a:lstStyle/>
          <a:p>
            <a:r>
              <a:rPr lang="en-US" sz="1350" dirty="0">
                <a:solidFill>
                  <a:srgbClr val="C00000"/>
                </a:solidFill>
              </a:rPr>
              <a:t>4 clusters chosen</a:t>
            </a:r>
          </a:p>
        </p:txBody>
      </p:sp>
    </p:spTree>
    <p:extLst>
      <p:ext uri="{BB962C8B-B14F-4D97-AF65-F5344CB8AC3E}">
        <p14:creationId xmlns:p14="http://schemas.microsoft.com/office/powerpoint/2010/main" val="231709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9B6F-938C-4E54-8F9A-51EA23C27D1E}"/>
              </a:ext>
            </a:extLst>
          </p:cNvPr>
          <p:cNvSpPr>
            <a:spLocks noGrp="1"/>
          </p:cNvSpPr>
          <p:nvPr>
            <p:ph type="title"/>
          </p:nvPr>
        </p:nvSpPr>
        <p:spPr>
          <a:xfrm>
            <a:off x="721978" y="498868"/>
            <a:ext cx="7053542" cy="797089"/>
          </a:xfrm>
        </p:spPr>
        <p:txBody>
          <a:bodyPr/>
          <a:lstStyle/>
          <a:p>
            <a:r>
              <a:rPr lang="en-US" dirty="0"/>
              <a:t>K-Means Cluster Centers</a:t>
            </a:r>
          </a:p>
        </p:txBody>
      </p:sp>
      <p:sp>
        <p:nvSpPr>
          <p:cNvPr id="3" name="Content Placeholder 2">
            <a:extLst>
              <a:ext uri="{FF2B5EF4-FFF2-40B4-BE49-F238E27FC236}">
                <a16:creationId xmlns:a16="http://schemas.microsoft.com/office/drawing/2014/main" id="{983E87D4-01C2-444A-B6A1-3EA9F577F635}"/>
              </a:ext>
            </a:extLst>
          </p:cNvPr>
          <p:cNvSpPr>
            <a:spLocks noGrp="1"/>
          </p:cNvSpPr>
          <p:nvPr>
            <p:ph idx="1"/>
          </p:nvPr>
        </p:nvSpPr>
        <p:spPr>
          <a:xfrm>
            <a:off x="625262" y="3156543"/>
            <a:ext cx="7718639" cy="2372489"/>
          </a:xfrm>
        </p:spPr>
        <p:txBody>
          <a:bodyPr>
            <a:normAutofit fontScale="47500" lnSpcReduction="20000"/>
          </a:bodyPr>
          <a:lstStyle/>
          <a:p>
            <a:pPr marL="0" indent="0">
              <a:spcAft>
                <a:spcPts val="450"/>
              </a:spcAft>
              <a:buNone/>
            </a:pPr>
            <a:r>
              <a:rPr lang="en-US" b="1" u="sng" dirty="0"/>
              <a:t>Cluster 1</a:t>
            </a:r>
            <a:r>
              <a:rPr lang="en-US" u="sng" dirty="0"/>
              <a:t>:</a:t>
            </a:r>
            <a:r>
              <a:rPr lang="en-US" dirty="0"/>
              <a:t> More female, slightly more urban, larger families, study an average amount, below average grades, and </a:t>
            </a:r>
            <a:r>
              <a:rPr lang="en-US" b="1" dirty="0"/>
              <a:t>drink very little</a:t>
            </a:r>
            <a:r>
              <a:rPr lang="en-US" dirty="0"/>
              <a:t>.</a:t>
            </a:r>
          </a:p>
          <a:p>
            <a:pPr marL="0" indent="0">
              <a:spcAft>
                <a:spcPts val="450"/>
              </a:spcAft>
              <a:buNone/>
            </a:pPr>
            <a:r>
              <a:rPr lang="en-US" b="1" u="sng" dirty="0"/>
              <a:t>Cluster 2</a:t>
            </a:r>
            <a:r>
              <a:rPr lang="en-US" u="sng" dirty="0"/>
              <a:t>:</a:t>
            </a:r>
            <a:r>
              <a:rPr lang="en-US" dirty="0"/>
              <a:t> Even sex split, more urban, slightly larger families,  study an average amount of time, have average-above average grades, and </a:t>
            </a:r>
            <a:r>
              <a:rPr lang="en-US" b="1" dirty="0"/>
              <a:t>drink a lot</a:t>
            </a:r>
            <a:r>
              <a:rPr lang="en-US" dirty="0"/>
              <a:t>.</a:t>
            </a:r>
          </a:p>
          <a:p>
            <a:pPr marL="0" indent="0">
              <a:spcAft>
                <a:spcPts val="450"/>
              </a:spcAft>
              <a:buNone/>
            </a:pPr>
            <a:r>
              <a:rPr lang="en-US" b="1" u="sng" dirty="0"/>
              <a:t>Cluster 3</a:t>
            </a:r>
            <a:r>
              <a:rPr lang="en-US" u="sng" dirty="0"/>
              <a:t>:</a:t>
            </a:r>
            <a:r>
              <a:rPr lang="en-US" dirty="0"/>
              <a:t> More female, much more urban, larger families, study an above average amount, have above average grades, and </a:t>
            </a:r>
            <a:r>
              <a:rPr lang="en-US" b="1" dirty="0"/>
              <a:t>drink very little</a:t>
            </a:r>
            <a:r>
              <a:rPr lang="en-US" dirty="0"/>
              <a:t>.</a:t>
            </a:r>
          </a:p>
          <a:p>
            <a:pPr marL="0" indent="0">
              <a:spcAft>
                <a:spcPts val="450"/>
              </a:spcAft>
              <a:buNone/>
            </a:pPr>
            <a:r>
              <a:rPr lang="en-US" b="1" u="sng" dirty="0"/>
              <a:t>Cluster 4</a:t>
            </a:r>
            <a:r>
              <a:rPr lang="en-US" u="sng" dirty="0"/>
              <a:t>:</a:t>
            </a:r>
            <a:r>
              <a:rPr lang="en-US" dirty="0"/>
              <a:t> More male, slightly more urban, larger families, study a below average amount, have below average grades, and </a:t>
            </a:r>
            <a:r>
              <a:rPr lang="en-US" b="1" dirty="0"/>
              <a:t>drink a lot</a:t>
            </a:r>
            <a:r>
              <a:rPr lang="en-US" dirty="0"/>
              <a:t>.</a:t>
            </a:r>
          </a:p>
          <a:p>
            <a:pPr>
              <a:spcAft>
                <a:spcPts val="450"/>
              </a:spcAft>
            </a:pPr>
            <a:r>
              <a:rPr lang="en-US" dirty="0"/>
              <a:t>Clusters 1 &amp; 3 have similar alcohol consumption (low), but Cluster 1 has much lower grades.</a:t>
            </a:r>
          </a:p>
          <a:p>
            <a:pPr>
              <a:spcAft>
                <a:spcPts val="450"/>
              </a:spcAft>
            </a:pPr>
            <a:r>
              <a:rPr lang="en-US" dirty="0"/>
              <a:t>Clusters 2 &amp; 4 have similar alcohol consumption (high), but Cluster 4 has much lower grades and is more male.</a:t>
            </a:r>
          </a:p>
          <a:p>
            <a:pPr marL="0" indent="0">
              <a:buNone/>
            </a:pPr>
            <a:endParaRPr lang="en-US" dirty="0"/>
          </a:p>
        </p:txBody>
      </p:sp>
      <p:graphicFrame>
        <p:nvGraphicFramePr>
          <p:cNvPr id="5" name="Table 4">
            <a:extLst>
              <a:ext uri="{FF2B5EF4-FFF2-40B4-BE49-F238E27FC236}">
                <a16:creationId xmlns:a16="http://schemas.microsoft.com/office/drawing/2014/main" id="{5ADD36B3-5E11-4D64-9BE3-C53328CDFCC4}"/>
              </a:ext>
            </a:extLst>
          </p:cNvPr>
          <p:cNvGraphicFramePr>
            <a:graphicFrameLocks noGrp="1"/>
          </p:cNvGraphicFramePr>
          <p:nvPr/>
        </p:nvGraphicFramePr>
        <p:xfrm>
          <a:off x="677848" y="1754850"/>
          <a:ext cx="7489405" cy="1215705"/>
        </p:xfrm>
        <a:graphic>
          <a:graphicData uri="http://schemas.openxmlformats.org/drawingml/2006/table">
            <a:tbl>
              <a:tblPr>
                <a:tableStyleId>{D7AC3CCA-C797-4891-BE02-D94E43425B78}</a:tableStyleId>
              </a:tblPr>
              <a:tblGrid>
                <a:gridCol w="680573">
                  <a:extLst>
                    <a:ext uri="{9D8B030D-6E8A-4147-A177-3AD203B41FA5}">
                      <a16:colId xmlns:a16="http://schemas.microsoft.com/office/drawing/2014/main" val="2104392109"/>
                    </a:ext>
                  </a:extLst>
                </a:gridCol>
                <a:gridCol w="680573">
                  <a:extLst>
                    <a:ext uri="{9D8B030D-6E8A-4147-A177-3AD203B41FA5}">
                      <a16:colId xmlns:a16="http://schemas.microsoft.com/office/drawing/2014/main" val="3460193358"/>
                    </a:ext>
                  </a:extLst>
                </a:gridCol>
                <a:gridCol w="680573">
                  <a:extLst>
                    <a:ext uri="{9D8B030D-6E8A-4147-A177-3AD203B41FA5}">
                      <a16:colId xmlns:a16="http://schemas.microsoft.com/office/drawing/2014/main" val="2810401510"/>
                    </a:ext>
                  </a:extLst>
                </a:gridCol>
                <a:gridCol w="680573">
                  <a:extLst>
                    <a:ext uri="{9D8B030D-6E8A-4147-A177-3AD203B41FA5}">
                      <a16:colId xmlns:a16="http://schemas.microsoft.com/office/drawing/2014/main" val="677027277"/>
                    </a:ext>
                  </a:extLst>
                </a:gridCol>
                <a:gridCol w="680573">
                  <a:extLst>
                    <a:ext uri="{9D8B030D-6E8A-4147-A177-3AD203B41FA5}">
                      <a16:colId xmlns:a16="http://schemas.microsoft.com/office/drawing/2014/main" val="2634925376"/>
                    </a:ext>
                  </a:extLst>
                </a:gridCol>
                <a:gridCol w="681090">
                  <a:extLst>
                    <a:ext uri="{9D8B030D-6E8A-4147-A177-3AD203B41FA5}">
                      <a16:colId xmlns:a16="http://schemas.microsoft.com/office/drawing/2014/main" val="736172929"/>
                    </a:ext>
                  </a:extLst>
                </a:gridCol>
                <a:gridCol w="681090">
                  <a:extLst>
                    <a:ext uri="{9D8B030D-6E8A-4147-A177-3AD203B41FA5}">
                      <a16:colId xmlns:a16="http://schemas.microsoft.com/office/drawing/2014/main" val="2010792238"/>
                    </a:ext>
                  </a:extLst>
                </a:gridCol>
                <a:gridCol w="681090">
                  <a:extLst>
                    <a:ext uri="{9D8B030D-6E8A-4147-A177-3AD203B41FA5}">
                      <a16:colId xmlns:a16="http://schemas.microsoft.com/office/drawing/2014/main" val="923642945"/>
                    </a:ext>
                  </a:extLst>
                </a:gridCol>
                <a:gridCol w="681090">
                  <a:extLst>
                    <a:ext uri="{9D8B030D-6E8A-4147-A177-3AD203B41FA5}">
                      <a16:colId xmlns:a16="http://schemas.microsoft.com/office/drawing/2014/main" val="359202188"/>
                    </a:ext>
                  </a:extLst>
                </a:gridCol>
                <a:gridCol w="681090">
                  <a:extLst>
                    <a:ext uri="{9D8B030D-6E8A-4147-A177-3AD203B41FA5}">
                      <a16:colId xmlns:a16="http://schemas.microsoft.com/office/drawing/2014/main" val="646099997"/>
                    </a:ext>
                  </a:extLst>
                </a:gridCol>
                <a:gridCol w="681090">
                  <a:extLst>
                    <a:ext uri="{9D8B030D-6E8A-4147-A177-3AD203B41FA5}">
                      <a16:colId xmlns:a16="http://schemas.microsoft.com/office/drawing/2014/main" val="2018148542"/>
                    </a:ext>
                  </a:extLst>
                </a:gridCol>
              </a:tblGrid>
              <a:tr h="243141">
                <a:tc>
                  <a:txBody>
                    <a:bodyPr/>
                    <a:lstStyle/>
                    <a:p>
                      <a:pPr marL="0" marR="0" algn="ctr">
                        <a:spcBef>
                          <a:spcPts val="900"/>
                        </a:spcBef>
                        <a:spcAft>
                          <a:spcPts val="900"/>
                        </a:spcAft>
                      </a:pPr>
                      <a:r>
                        <a:rPr lang="en-US" sz="900" dirty="0">
                          <a:effectLst/>
                        </a:rPr>
                        <a:t>Cluster</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dirty="0">
                          <a:effectLst/>
                        </a:rPr>
                        <a:t>sex</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dirty="0">
                          <a:effectLst/>
                        </a:rPr>
                        <a:t>address</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famsize</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Pstatus</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studytime</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romantic</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G1.final</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G2.final</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G3.final</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Talc</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780795691"/>
                  </a:ext>
                </a:extLst>
              </a:tr>
              <a:tr h="243141">
                <a:tc>
                  <a:txBody>
                    <a:bodyPr/>
                    <a:lstStyle/>
                    <a:p>
                      <a:pPr marL="0" marR="0" algn="ctr">
                        <a:spcBef>
                          <a:spcPts val="900"/>
                        </a:spcBef>
                        <a:spcAft>
                          <a:spcPts val="900"/>
                        </a:spcAft>
                      </a:pPr>
                      <a:r>
                        <a:rPr lang="en-US" sz="900" dirty="0">
                          <a:effectLst/>
                        </a:rPr>
                        <a:t>1</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1.30</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dirty="0">
                          <a:effectLst/>
                        </a:rPr>
                        <a:t>1.64</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1.26</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dirty="0">
                          <a:effectLst/>
                        </a:rPr>
                        <a:t>1.87</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1.89</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1.43</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dirty="0">
                          <a:effectLst/>
                        </a:rPr>
                        <a:t>2.04</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1.93</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dirty="0">
                          <a:effectLst/>
                        </a:rPr>
                        <a:t>1.93</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1.49</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3269954700"/>
                  </a:ext>
                </a:extLst>
              </a:tr>
              <a:tr h="243141">
                <a:tc>
                  <a:txBody>
                    <a:bodyPr/>
                    <a:lstStyle/>
                    <a:p>
                      <a:pPr marL="0" marR="0" algn="ctr">
                        <a:spcBef>
                          <a:spcPts val="900"/>
                        </a:spcBef>
                        <a:spcAft>
                          <a:spcPts val="900"/>
                        </a:spcAft>
                      </a:pPr>
                      <a:r>
                        <a:rPr lang="en-US" sz="900" dirty="0">
                          <a:effectLst/>
                        </a:rPr>
                        <a:t>2</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1.53</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1.71</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1.40</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1.85</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dirty="0">
                          <a:effectLst/>
                        </a:rPr>
                        <a:t>1.83</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1.32</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2.99</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3.12</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3.16</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3.43</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2896028811"/>
                  </a:ext>
                </a:extLst>
              </a:tr>
              <a:tr h="243141">
                <a:tc>
                  <a:txBody>
                    <a:bodyPr/>
                    <a:lstStyle/>
                    <a:p>
                      <a:pPr marL="0" marR="0" algn="ctr">
                        <a:spcBef>
                          <a:spcPts val="900"/>
                        </a:spcBef>
                        <a:spcAft>
                          <a:spcPts val="900"/>
                        </a:spcAft>
                      </a:pPr>
                      <a:r>
                        <a:rPr lang="en-US" sz="900" dirty="0">
                          <a:effectLst/>
                        </a:rPr>
                        <a:t>3</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1.38</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1.78</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1.28</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1.88</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2.15</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1.34</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3.07</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3.14</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3.22</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1.47</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1865692708"/>
                  </a:ext>
                </a:extLst>
              </a:tr>
              <a:tr h="243141">
                <a:tc>
                  <a:txBody>
                    <a:bodyPr/>
                    <a:lstStyle/>
                    <a:p>
                      <a:pPr marL="0" marR="0" algn="ctr">
                        <a:spcBef>
                          <a:spcPts val="900"/>
                        </a:spcBef>
                        <a:spcAft>
                          <a:spcPts val="900"/>
                        </a:spcAft>
                      </a:pPr>
                      <a:r>
                        <a:rPr lang="en-US" sz="900" dirty="0">
                          <a:effectLst/>
                        </a:rPr>
                        <a:t>4</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1.73</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1.66</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1.28</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1.92</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1.61</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1.35</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2.03</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1.95</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a:effectLst/>
                        </a:rPr>
                        <a:t>1.94</a:t>
                      </a:r>
                      <a:endParaRPr lang="en-US" sz="90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tc>
                  <a:txBody>
                    <a:bodyPr/>
                    <a:lstStyle/>
                    <a:p>
                      <a:pPr marL="0" marR="0" algn="ctr">
                        <a:spcBef>
                          <a:spcPts val="900"/>
                        </a:spcBef>
                        <a:spcAft>
                          <a:spcPts val="900"/>
                        </a:spcAft>
                      </a:pPr>
                      <a:r>
                        <a:rPr lang="en-US" sz="900" dirty="0">
                          <a:effectLst/>
                        </a:rPr>
                        <a:t>3.53</a:t>
                      </a:r>
                      <a:endParaRPr lang="en-US" sz="900" dirty="0">
                        <a:solidFill>
                          <a:schemeClr val="bg1"/>
                        </a:solidFill>
                        <a:effectLst/>
                        <a:latin typeface="+mn-lt"/>
                        <a:ea typeface="Cambria" panose="02040503050406030204" pitchFamily="18" charset="0"/>
                        <a:cs typeface="Times New Roman" panose="02020603050405020304" pitchFamily="18" charset="0"/>
                      </a:endParaRPr>
                    </a:p>
                  </a:txBody>
                  <a:tcPr marL="51435" marR="51435" marT="0" marB="0" anchor="ctr"/>
                </a:tc>
                <a:extLst>
                  <a:ext uri="{0D108BD9-81ED-4DB2-BD59-A6C34878D82A}">
                    <a16:rowId xmlns:a16="http://schemas.microsoft.com/office/drawing/2014/main" val="3417116548"/>
                  </a:ext>
                </a:extLst>
              </a:tr>
            </a:tbl>
          </a:graphicData>
        </a:graphic>
      </p:graphicFrame>
    </p:spTree>
    <p:extLst>
      <p:ext uri="{BB962C8B-B14F-4D97-AF65-F5344CB8AC3E}">
        <p14:creationId xmlns:p14="http://schemas.microsoft.com/office/powerpoint/2010/main" val="12025522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6B7FDC-AD36-4E38-98E7-6CD32BE8EF84}"/>
              </a:ext>
            </a:extLst>
          </p:cNvPr>
          <p:cNvSpPr txBox="1"/>
          <p:nvPr/>
        </p:nvSpPr>
        <p:spPr>
          <a:xfrm>
            <a:off x="2156047" y="874843"/>
            <a:ext cx="4966272" cy="438582"/>
          </a:xfrm>
          <a:prstGeom prst="rect">
            <a:avLst/>
          </a:prstGeom>
          <a:noFill/>
        </p:spPr>
        <p:txBody>
          <a:bodyPr wrap="square" rtlCol="0">
            <a:spAutoFit/>
          </a:bodyPr>
          <a:lstStyle/>
          <a:p>
            <a:r>
              <a:rPr lang="en-US" sz="2250" b="1" dirty="0"/>
              <a:t>Logistic Regression – Initial Model</a:t>
            </a:r>
          </a:p>
        </p:txBody>
      </p:sp>
      <p:sp>
        <p:nvSpPr>
          <p:cNvPr id="5" name="TextBox 4">
            <a:extLst>
              <a:ext uri="{FF2B5EF4-FFF2-40B4-BE49-F238E27FC236}">
                <a16:creationId xmlns:a16="http://schemas.microsoft.com/office/drawing/2014/main" id="{4B1B3BA0-10E9-43BD-BB59-DC3FE30043BD}"/>
              </a:ext>
            </a:extLst>
          </p:cNvPr>
          <p:cNvSpPr txBox="1"/>
          <p:nvPr/>
        </p:nvSpPr>
        <p:spPr>
          <a:xfrm>
            <a:off x="1502772" y="1260653"/>
            <a:ext cx="6272822" cy="300082"/>
          </a:xfrm>
          <a:prstGeom prst="rect">
            <a:avLst/>
          </a:prstGeom>
          <a:noFill/>
        </p:spPr>
        <p:txBody>
          <a:bodyPr wrap="square" rtlCol="0">
            <a:spAutoFit/>
          </a:bodyPr>
          <a:lstStyle/>
          <a:p>
            <a:r>
              <a:rPr lang="en-US" sz="1350" dirty="0"/>
              <a:t>Can we predict whether a student has the potential for Alcohol Abuse?</a:t>
            </a:r>
            <a:endParaRPr lang="en-US" sz="1350" i="1" dirty="0"/>
          </a:p>
        </p:txBody>
      </p:sp>
      <p:sp>
        <p:nvSpPr>
          <p:cNvPr id="6" name="TextBox 5">
            <a:extLst>
              <a:ext uri="{FF2B5EF4-FFF2-40B4-BE49-F238E27FC236}">
                <a16:creationId xmlns:a16="http://schemas.microsoft.com/office/drawing/2014/main" id="{4F96094B-F915-4D34-B862-7CA877E74FD4}"/>
              </a:ext>
            </a:extLst>
          </p:cNvPr>
          <p:cNvSpPr txBox="1"/>
          <p:nvPr/>
        </p:nvSpPr>
        <p:spPr>
          <a:xfrm>
            <a:off x="84632" y="1594440"/>
            <a:ext cx="5194600" cy="3000821"/>
          </a:xfrm>
          <a:prstGeom prst="rect">
            <a:avLst/>
          </a:prstGeom>
          <a:noFill/>
          <a:ln>
            <a:solidFill>
              <a:schemeClr val="tx1"/>
            </a:solidFill>
          </a:ln>
        </p:spPr>
        <p:txBody>
          <a:bodyPr wrap="square" rtlCol="0">
            <a:spAutoFit/>
          </a:bodyPr>
          <a:lstStyle/>
          <a:p>
            <a:r>
              <a:rPr lang="en-US" sz="1350" b="1" dirty="0"/>
              <a:t>Data Process</a:t>
            </a:r>
          </a:p>
          <a:p>
            <a:endParaRPr lang="en-US" sz="1350" b="1" dirty="0"/>
          </a:p>
          <a:p>
            <a:pPr marL="214313" indent="-214313">
              <a:buFont typeface="Arial" panose="020B0604020202020204" pitchFamily="34" charset="0"/>
              <a:buChar char="•"/>
            </a:pPr>
            <a:r>
              <a:rPr lang="en-US" sz="1350" dirty="0"/>
              <a:t>“Alcoholic” was defined as a rating of 4 or 5 on the survey scale</a:t>
            </a:r>
          </a:p>
          <a:p>
            <a:pPr marL="557213" lvl="1" indent="-214313">
              <a:buFont typeface="Arial" panose="020B0604020202020204" pitchFamily="34" charset="0"/>
              <a:buChar char="•"/>
            </a:pPr>
            <a:r>
              <a:rPr lang="en-US" sz="1350" dirty="0"/>
              <a:t>This yielded 853 Non-Alcoholics and 106 Potential Alcoholics</a:t>
            </a:r>
          </a:p>
          <a:p>
            <a:pPr marL="557213" lvl="1" indent="-214313">
              <a:buFont typeface="Arial" panose="020B0604020202020204" pitchFamily="34" charset="0"/>
              <a:buChar char="•"/>
            </a:pPr>
            <a:endParaRPr lang="en-US" sz="1350" dirty="0"/>
          </a:p>
          <a:p>
            <a:pPr marL="214313" indent="-214313">
              <a:buFont typeface="Arial" panose="020B0604020202020204" pitchFamily="34" charset="0"/>
              <a:buChar char="•"/>
            </a:pPr>
            <a:r>
              <a:rPr lang="en-US" sz="1350" dirty="0"/>
              <a:t>Training and Testing Data were created with an 80% - 20% split</a:t>
            </a:r>
          </a:p>
          <a:p>
            <a:pPr marL="557213" lvl="1" indent="-214313">
              <a:buFont typeface="Arial" panose="020B0604020202020204" pitchFamily="34" charset="0"/>
              <a:buChar char="•"/>
            </a:pPr>
            <a:r>
              <a:rPr lang="en-US" sz="1350" dirty="0"/>
              <a:t>A split was done to maintain the proportions of Non-Alcoholics and Alcoholics within both datasets</a:t>
            </a:r>
          </a:p>
          <a:p>
            <a:pPr marL="557213" lvl="1" indent="-214313">
              <a:buFont typeface="Arial" panose="020B0604020202020204" pitchFamily="34" charset="0"/>
              <a:buChar char="•"/>
            </a:pPr>
            <a:endParaRPr lang="en-US" sz="1350" dirty="0"/>
          </a:p>
          <a:p>
            <a:pPr marL="214313" indent="-214313">
              <a:buFont typeface="Arial" panose="020B0604020202020204" pitchFamily="34" charset="0"/>
              <a:buChar char="•"/>
            </a:pPr>
            <a:r>
              <a:rPr lang="en-US" sz="1350" dirty="0"/>
              <a:t>“</a:t>
            </a:r>
            <a:r>
              <a:rPr lang="en-US" sz="1350" dirty="0" err="1"/>
              <a:t>Upsampling</a:t>
            </a:r>
            <a:r>
              <a:rPr lang="en-US" sz="1350" dirty="0"/>
              <a:t>” was performed on training data to correct class imbalance.</a:t>
            </a:r>
          </a:p>
        </p:txBody>
      </p:sp>
      <p:sp>
        <p:nvSpPr>
          <p:cNvPr id="11" name="TextBox 10">
            <a:extLst>
              <a:ext uri="{FF2B5EF4-FFF2-40B4-BE49-F238E27FC236}">
                <a16:creationId xmlns:a16="http://schemas.microsoft.com/office/drawing/2014/main" id="{B39793DB-DE81-45B7-B5A5-2430D20103E6}"/>
              </a:ext>
            </a:extLst>
          </p:cNvPr>
          <p:cNvSpPr txBox="1"/>
          <p:nvPr/>
        </p:nvSpPr>
        <p:spPr>
          <a:xfrm>
            <a:off x="303888" y="5004593"/>
            <a:ext cx="1587294" cy="577081"/>
          </a:xfrm>
          <a:prstGeom prst="rect">
            <a:avLst/>
          </a:prstGeom>
          <a:noFill/>
        </p:spPr>
        <p:txBody>
          <a:bodyPr wrap="none" rtlCol="0">
            <a:spAutoFit/>
          </a:bodyPr>
          <a:lstStyle/>
          <a:p>
            <a:pPr algn="ctr"/>
            <a:r>
              <a:rPr lang="en-US" b="1" dirty="0"/>
              <a:t>Initial Results</a:t>
            </a:r>
            <a:br>
              <a:rPr lang="en-US" b="1" dirty="0"/>
            </a:br>
            <a:r>
              <a:rPr lang="en-US" sz="1350" b="1" dirty="0"/>
              <a:t>77% Accuracy</a:t>
            </a:r>
          </a:p>
        </p:txBody>
      </p:sp>
      <p:pic>
        <p:nvPicPr>
          <p:cNvPr id="2" name="Picture 1"/>
          <p:cNvPicPr>
            <a:picLocks noChangeAspect="1"/>
          </p:cNvPicPr>
          <p:nvPr/>
        </p:nvPicPr>
        <p:blipFill rotWithShape="1">
          <a:blip r:embed="rId2"/>
          <a:srcRect t="13409" r="18117"/>
          <a:stretch/>
        </p:blipFill>
        <p:spPr>
          <a:xfrm>
            <a:off x="5570820" y="1594440"/>
            <a:ext cx="3191062" cy="4177276"/>
          </a:xfrm>
          <a:prstGeom prst="rect">
            <a:avLst/>
          </a:prstGeom>
        </p:spPr>
      </p:pic>
      <p:pic>
        <p:nvPicPr>
          <p:cNvPr id="3" name="Picture 2"/>
          <p:cNvPicPr>
            <a:picLocks noChangeAspect="1"/>
          </p:cNvPicPr>
          <p:nvPr/>
        </p:nvPicPr>
        <p:blipFill>
          <a:blip r:embed="rId3"/>
          <a:stretch>
            <a:fillRect/>
          </a:stretch>
        </p:blipFill>
        <p:spPr>
          <a:xfrm>
            <a:off x="1977650" y="4767464"/>
            <a:ext cx="2372894" cy="1028255"/>
          </a:xfrm>
          <a:prstGeom prst="rect">
            <a:avLst/>
          </a:prstGeom>
        </p:spPr>
      </p:pic>
    </p:spTree>
    <p:extLst>
      <p:ext uri="{BB962C8B-B14F-4D97-AF65-F5344CB8AC3E}">
        <p14:creationId xmlns:p14="http://schemas.microsoft.com/office/powerpoint/2010/main" val="3560645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1008949" y="4746885"/>
            <a:ext cx="1708255" cy="738704"/>
          </a:xfrm>
          <a:prstGeom prst="rect">
            <a:avLst/>
          </a:prstGeom>
        </p:spPr>
      </p:pic>
      <p:sp>
        <p:nvSpPr>
          <p:cNvPr id="4" name="TextBox 3">
            <a:extLst>
              <a:ext uri="{FF2B5EF4-FFF2-40B4-BE49-F238E27FC236}">
                <a16:creationId xmlns:a16="http://schemas.microsoft.com/office/drawing/2014/main" id="{576B7FDC-AD36-4E38-98E7-6CD32BE8EF84}"/>
              </a:ext>
            </a:extLst>
          </p:cNvPr>
          <p:cNvSpPr txBox="1"/>
          <p:nvPr/>
        </p:nvSpPr>
        <p:spPr>
          <a:xfrm>
            <a:off x="2534665" y="906072"/>
            <a:ext cx="4673378" cy="438582"/>
          </a:xfrm>
          <a:prstGeom prst="rect">
            <a:avLst/>
          </a:prstGeom>
          <a:noFill/>
        </p:spPr>
        <p:txBody>
          <a:bodyPr wrap="square" rtlCol="0">
            <a:spAutoFit/>
          </a:bodyPr>
          <a:lstStyle/>
          <a:p>
            <a:r>
              <a:rPr lang="en-US" sz="2250" b="1" dirty="0"/>
              <a:t>Logistic Regression – Final Model</a:t>
            </a:r>
          </a:p>
        </p:txBody>
      </p:sp>
      <p:sp>
        <p:nvSpPr>
          <p:cNvPr id="6" name="TextBox 5">
            <a:extLst>
              <a:ext uri="{FF2B5EF4-FFF2-40B4-BE49-F238E27FC236}">
                <a16:creationId xmlns:a16="http://schemas.microsoft.com/office/drawing/2014/main" id="{4F96094B-F915-4D34-B862-7CA877E74FD4}"/>
              </a:ext>
            </a:extLst>
          </p:cNvPr>
          <p:cNvSpPr txBox="1"/>
          <p:nvPr/>
        </p:nvSpPr>
        <p:spPr>
          <a:xfrm>
            <a:off x="3509074" y="1397290"/>
            <a:ext cx="3634676" cy="300082"/>
          </a:xfrm>
          <a:prstGeom prst="rect">
            <a:avLst/>
          </a:prstGeom>
          <a:noFill/>
        </p:spPr>
        <p:txBody>
          <a:bodyPr wrap="square" rtlCol="0">
            <a:spAutoFit/>
          </a:bodyPr>
          <a:lstStyle/>
          <a:p>
            <a:pPr marL="214313" indent="-214313">
              <a:buFont typeface="Arial" panose="020B0604020202020204" pitchFamily="34" charset="0"/>
              <a:buChar char="•"/>
            </a:pPr>
            <a:r>
              <a:rPr lang="en-US" sz="1350" b="1" dirty="0"/>
              <a:t>Insignificant variables were removed</a:t>
            </a:r>
          </a:p>
        </p:txBody>
      </p:sp>
      <p:sp>
        <p:nvSpPr>
          <p:cNvPr id="7" name="TextBox 6">
            <a:extLst>
              <a:ext uri="{FF2B5EF4-FFF2-40B4-BE49-F238E27FC236}">
                <a16:creationId xmlns:a16="http://schemas.microsoft.com/office/drawing/2014/main" id="{4D269F8F-ED02-4796-BFAC-37BB25667C69}"/>
              </a:ext>
            </a:extLst>
          </p:cNvPr>
          <p:cNvSpPr txBox="1"/>
          <p:nvPr/>
        </p:nvSpPr>
        <p:spPr>
          <a:xfrm>
            <a:off x="2843213" y="5026084"/>
            <a:ext cx="1345220" cy="507831"/>
          </a:xfrm>
          <a:prstGeom prst="rect">
            <a:avLst/>
          </a:prstGeom>
          <a:noFill/>
        </p:spPr>
        <p:txBody>
          <a:bodyPr wrap="square" rtlCol="0">
            <a:spAutoFit/>
          </a:bodyPr>
          <a:lstStyle/>
          <a:p>
            <a:r>
              <a:rPr lang="en-US" sz="1350" dirty="0"/>
              <a:t>True Positive rate (83%)</a:t>
            </a:r>
          </a:p>
        </p:txBody>
      </p:sp>
      <p:sp>
        <p:nvSpPr>
          <p:cNvPr id="8" name="Right Brace 7">
            <a:extLst>
              <a:ext uri="{FF2B5EF4-FFF2-40B4-BE49-F238E27FC236}">
                <a16:creationId xmlns:a16="http://schemas.microsoft.com/office/drawing/2014/main" id="{D4FF990D-18EA-4717-B380-FD54E54C0157}"/>
              </a:ext>
            </a:extLst>
          </p:cNvPr>
          <p:cNvSpPr/>
          <p:nvPr/>
        </p:nvSpPr>
        <p:spPr>
          <a:xfrm>
            <a:off x="2661776" y="5097125"/>
            <a:ext cx="181437" cy="315993"/>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14" name="TextBox 13">
            <a:extLst>
              <a:ext uri="{FF2B5EF4-FFF2-40B4-BE49-F238E27FC236}">
                <a16:creationId xmlns:a16="http://schemas.microsoft.com/office/drawing/2014/main" id="{B3817A84-0573-4BC5-A76C-DF32362C907A}"/>
              </a:ext>
            </a:extLst>
          </p:cNvPr>
          <p:cNvSpPr txBox="1"/>
          <p:nvPr/>
        </p:nvSpPr>
        <p:spPr>
          <a:xfrm>
            <a:off x="1133786" y="5601017"/>
            <a:ext cx="2608959" cy="300082"/>
          </a:xfrm>
          <a:prstGeom prst="rect">
            <a:avLst/>
          </a:prstGeom>
          <a:noFill/>
        </p:spPr>
        <p:txBody>
          <a:bodyPr wrap="square" rtlCol="0">
            <a:spAutoFit/>
          </a:bodyPr>
          <a:lstStyle/>
          <a:p>
            <a:r>
              <a:rPr lang="en-US" sz="1350" dirty="0"/>
              <a:t>High False Positive rate (65%)</a:t>
            </a:r>
          </a:p>
        </p:txBody>
      </p:sp>
      <p:sp>
        <p:nvSpPr>
          <p:cNvPr id="15" name="TextBox 14">
            <a:extLst>
              <a:ext uri="{FF2B5EF4-FFF2-40B4-BE49-F238E27FC236}">
                <a16:creationId xmlns:a16="http://schemas.microsoft.com/office/drawing/2014/main" id="{9A2BB8D8-C714-456D-BD26-A71365FDD23E}"/>
              </a:ext>
            </a:extLst>
          </p:cNvPr>
          <p:cNvSpPr txBox="1"/>
          <p:nvPr/>
        </p:nvSpPr>
        <p:spPr>
          <a:xfrm>
            <a:off x="59925" y="4773019"/>
            <a:ext cx="1188742" cy="715581"/>
          </a:xfrm>
          <a:prstGeom prst="rect">
            <a:avLst/>
          </a:prstGeom>
          <a:noFill/>
        </p:spPr>
        <p:txBody>
          <a:bodyPr wrap="square" rtlCol="0">
            <a:spAutoFit/>
          </a:bodyPr>
          <a:lstStyle/>
          <a:p>
            <a:r>
              <a:rPr lang="en-US" sz="1350" b="1" dirty="0"/>
              <a:t>Overall Accuracy 78.5%</a:t>
            </a:r>
          </a:p>
        </p:txBody>
      </p:sp>
      <p:sp>
        <p:nvSpPr>
          <p:cNvPr id="29" name="TextBox 28">
            <a:extLst>
              <a:ext uri="{FF2B5EF4-FFF2-40B4-BE49-F238E27FC236}">
                <a16:creationId xmlns:a16="http://schemas.microsoft.com/office/drawing/2014/main" id="{A9595313-E3BE-403D-A78C-732ECFCA8BCC}"/>
              </a:ext>
            </a:extLst>
          </p:cNvPr>
          <p:cNvSpPr txBox="1"/>
          <p:nvPr/>
        </p:nvSpPr>
        <p:spPr>
          <a:xfrm>
            <a:off x="4381912" y="4285273"/>
            <a:ext cx="4358135" cy="1338828"/>
          </a:xfrm>
          <a:prstGeom prst="rect">
            <a:avLst/>
          </a:prstGeom>
          <a:noFill/>
        </p:spPr>
        <p:txBody>
          <a:bodyPr wrap="square" rtlCol="0">
            <a:spAutoFit/>
          </a:bodyPr>
          <a:lstStyle/>
          <a:p>
            <a:pPr marL="214313" indent="-214313">
              <a:buFont typeface="Arial" panose="020B0604020202020204" pitchFamily="34" charset="0"/>
              <a:buChar char="•"/>
            </a:pPr>
            <a:r>
              <a:rPr lang="en-US" sz="1350" dirty="0"/>
              <a:t>The model has a decent </a:t>
            </a:r>
            <a:r>
              <a:rPr lang="en-US" sz="1350" b="1" dirty="0"/>
              <a:t>sensitivity</a:t>
            </a:r>
            <a:r>
              <a:rPr lang="en-US" sz="1350" dirty="0"/>
              <a:t> (identifying true positives), but also has a </a:t>
            </a:r>
            <a:r>
              <a:rPr lang="en-US" sz="1350" b="1" dirty="0"/>
              <a:t>high false positive rate</a:t>
            </a:r>
            <a:r>
              <a:rPr lang="en-US" sz="1350" dirty="0"/>
              <a:t>.</a:t>
            </a:r>
          </a:p>
          <a:p>
            <a:pPr marL="214313" indent="-214313">
              <a:buFont typeface="Arial" panose="020B0604020202020204" pitchFamily="34" charset="0"/>
              <a:buChar char="•"/>
            </a:pPr>
            <a:r>
              <a:rPr lang="en-US" sz="1350" dirty="0"/>
              <a:t>This trade-off may be preferable if being used to identify children prone to alcohol abuse for preventative intervention. </a:t>
            </a:r>
          </a:p>
        </p:txBody>
      </p:sp>
      <p:pic>
        <p:nvPicPr>
          <p:cNvPr id="5" name="Picture 4"/>
          <p:cNvPicPr>
            <a:picLocks noChangeAspect="1"/>
          </p:cNvPicPr>
          <p:nvPr/>
        </p:nvPicPr>
        <p:blipFill rotWithShape="1">
          <a:blip r:embed="rId3"/>
          <a:srcRect t="16472" r="11491"/>
          <a:stretch/>
        </p:blipFill>
        <p:spPr>
          <a:xfrm>
            <a:off x="114265" y="1444883"/>
            <a:ext cx="3090083" cy="3196488"/>
          </a:xfrm>
          <a:prstGeom prst="rect">
            <a:avLst/>
          </a:prstGeom>
        </p:spPr>
      </p:pic>
      <p:sp>
        <p:nvSpPr>
          <p:cNvPr id="13" name="Right Brace 12">
            <a:extLst>
              <a:ext uri="{FF2B5EF4-FFF2-40B4-BE49-F238E27FC236}">
                <a16:creationId xmlns:a16="http://schemas.microsoft.com/office/drawing/2014/main" id="{9C1DD11A-53EC-402E-ACBB-56A15916E633}"/>
              </a:ext>
            </a:extLst>
          </p:cNvPr>
          <p:cNvSpPr/>
          <p:nvPr/>
        </p:nvSpPr>
        <p:spPr>
          <a:xfrm rot="5400000">
            <a:off x="2289680" y="5211868"/>
            <a:ext cx="134418" cy="585689"/>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graphicFrame>
        <p:nvGraphicFramePr>
          <p:cNvPr id="34" name="Table 33"/>
          <p:cNvGraphicFramePr>
            <a:graphicFrameLocks noGrp="1"/>
          </p:cNvGraphicFramePr>
          <p:nvPr/>
        </p:nvGraphicFramePr>
        <p:xfrm>
          <a:off x="3352399" y="1785866"/>
          <a:ext cx="5597565" cy="2240280"/>
        </p:xfrm>
        <a:graphic>
          <a:graphicData uri="http://schemas.openxmlformats.org/drawingml/2006/table">
            <a:tbl>
              <a:tblPr firstRow="1" bandRow="1">
                <a:tableStyleId>{5C22544A-7EE6-4342-B048-85BDC9FD1C3A}</a:tableStyleId>
              </a:tblPr>
              <a:tblGrid>
                <a:gridCol w="913448">
                  <a:extLst>
                    <a:ext uri="{9D8B030D-6E8A-4147-A177-3AD203B41FA5}">
                      <a16:colId xmlns:a16="http://schemas.microsoft.com/office/drawing/2014/main" val="466924384"/>
                    </a:ext>
                  </a:extLst>
                </a:gridCol>
                <a:gridCol w="630079">
                  <a:extLst>
                    <a:ext uri="{9D8B030D-6E8A-4147-A177-3AD203B41FA5}">
                      <a16:colId xmlns:a16="http://schemas.microsoft.com/office/drawing/2014/main" val="2017760386"/>
                    </a:ext>
                  </a:extLst>
                </a:gridCol>
                <a:gridCol w="4054038">
                  <a:extLst>
                    <a:ext uri="{9D8B030D-6E8A-4147-A177-3AD203B41FA5}">
                      <a16:colId xmlns:a16="http://schemas.microsoft.com/office/drawing/2014/main" val="2759175149"/>
                    </a:ext>
                  </a:extLst>
                </a:gridCol>
              </a:tblGrid>
              <a:tr h="251460">
                <a:tc>
                  <a:txBody>
                    <a:bodyPr/>
                    <a:lstStyle/>
                    <a:p>
                      <a:pPr algn="ctr"/>
                      <a:r>
                        <a:rPr lang="en-US" sz="1200" dirty="0" err="1"/>
                        <a:t>Attr</a:t>
                      </a:r>
                      <a:r>
                        <a:rPr lang="en-US" sz="1200" dirty="0"/>
                        <a:t>.</a:t>
                      </a:r>
                    </a:p>
                  </a:txBody>
                  <a:tcPr marL="68580" marR="68580" marT="34290" marB="34290" anchor="ctr"/>
                </a:tc>
                <a:tc>
                  <a:txBody>
                    <a:bodyPr/>
                    <a:lstStyle/>
                    <a:p>
                      <a:pPr algn="ctr"/>
                      <a:r>
                        <a:rPr lang="en-US" sz="1200" b="1" dirty="0" err="1"/>
                        <a:t>Coef</a:t>
                      </a:r>
                      <a:r>
                        <a:rPr lang="en-US" sz="1200" b="1" dirty="0"/>
                        <a:t>.</a:t>
                      </a:r>
                    </a:p>
                  </a:txBody>
                  <a:tcPr marL="68580" marR="68580" marT="34290" marB="34290" anchor="ctr"/>
                </a:tc>
                <a:tc>
                  <a:txBody>
                    <a:bodyPr/>
                    <a:lstStyle/>
                    <a:p>
                      <a:pPr algn="l"/>
                      <a:r>
                        <a:rPr lang="en-US" sz="1200" dirty="0"/>
                        <a:t>Finding</a:t>
                      </a:r>
                    </a:p>
                  </a:txBody>
                  <a:tcPr marL="68580" marR="68580" marT="34290" marB="34290" anchor="ctr"/>
                </a:tc>
                <a:extLst>
                  <a:ext uri="{0D108BD9-81ED-4DB2-BD59-A6C34878D82A}">
                    <a16:rowId xmlns:a16="http://schemas.microsoft.com/office/drawing/2014/main" val="444240673"/>
                  </a:ext>
                </a:extLst>
              </a:tr>
              <a:tr h="251460">
                <a:tc>
                  <a:txBody>
                    <a:bodyPr/>
                    <a:lstStyle/>
                    <a:p>
                      <a:pPr algn="ctr"/>
                      <a:r>
                        <a:rPr lang="en-US" sz="1100" dirty="0" err="1"/>
                        <a:t>SexM</a:t>
                      </a:r>
                      <a:endParaRPr lang="en-US" sz="1100" dirty="0"/>
                    </a:p>
                  </a:txBody>
                  <a:tcPr marL="68580" marR="68580" marT="34290" marB="34290" anchor="ctr"/>
                </a:tc>
                <a:tc>
                  <a:txBody>
                    <a:bodyPr/>
                    <a:lstStyle/>
                    <a:p>
                      <a:pPr algn="ctr"/>
                      <a:r>
                        <a:rPr lang="en-US" sz="1200" b="1" dirty="0"/>
                        <a:t>2.438</a:t>
                      </a:r>
                    </a:p>
                  </a:txBody>
                  <a:tcPr marL="68580" marR="68580" marT="34290" marB="3429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Being Male </a:t>
                      </a:r>
                      <a:r>
                        <a:rPr lang="en-US" sz="1200" b="1" dirty="0"/>
                        <a:t>increases</a:t>
                      </a:r>
                      <a:r>
                        <a:rPr lang="en-US" sz="1200" dirty="0"/>
                        <a:t> chances for alcohol</a:t>
                      </a:r>
                      <a:r>
                        <a:rPr lang="en-US" sz="1200" baseline="0" dirty="0"/>
                        <a:t> abuse</a:t>
                      </a:r>
                      <a:endParaRPr lang="en-US" sz="1200" dirty="0"/>
                    </a:p>
                  </a:txBody>
                  <a:tcPr marL="68580" marR="68580" marT="34290" marB="34290" anchor="ctr"/>
                </a:tc>
                <a:extLst>
                  <a:ext uri="{0D108BD9-81ED-4DB2-BD59-A6C34878D82A}">
                    <a16:rowId xmlns:a16="http://schemas.microsoft.com/office/drawing/2014/main" val="3782566779"/>
                  </a:ext>
                </a:extLst>
              </a:tr>
              <a:tr h="434340">
                <a:tc>
                  <a:txBody>
                    <a:bodyPr/>
                    <a:lstStyle/>
                    <a:p>
                      <a:pPr algn="ctr"/>
                      <a:r>
                        <a:rPr lang="en-US" sz="1100" dirty="0" err="1"/>
                        <a:t>PstatusT</a:t>
                      </a:r>
                      <a:endParaRPr lang="en-US" sz="1100" dirty="0"/>
                    </a:p>
                  </a:txBody>
                  <a:tcPr marL="68580" marR="68580" marT="34290" marB="34290" anchor="ctr"/>
                </a:tc>
                <a:tc>
                  <a:txBody>
                    <a:bodyPr/>
                    <a:lstStyle/>
                    <a:p>
                      <a:pPr algn="ctr"/>
                      <a:r>
                        <a:rPr lang="en-US" sz="1200" b="1" dirty="0"/>
                        <a:t>-1.470</a:t>
                      </a:r>
                    </a:p>
                  </a:txBody>
                  <a:tcPr marL="68580" marR="68580" marT="34290" marB="3429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Parents still living together </a:t>
                      </a:r>
                      <a:r>
                        <a:rPr lang="en-US" sz="1200" b="1" dirty="0"/>
                        <a:t>decreases</a:t>
                      </a:r>
                      <a:r>
                        <a:rPr lang="en-US" sz="1200" dirty="0"/>
                        <a:t> chances for alcoholism</a:t>
                      </a:r>
                    </a:p>
                  </a:txBody>
                  <a:tcPr marL="68580" marR="68580" marT="34290" marB="34290" anchor="ctr"/>
                </a:tc>
                <a:extLst>
                  <a:ext uri="{0D108BD9-81ED-4DB2-BD59-A6C34878D82A}">
                    <a16:rowId xmlns:a16="http://schemas.microsoft.com/office/drawing/2014/main" val="3086337784"/>
                  </a:ext>
                </a:extLst>
              </a:tr>
              <a:tr h="434340">
                <a:tc>
                  <a:txBody>
                    <a:bodyPr/>
                    <a:lstStyle/>
                    <a:p>
                      <a:pPr algn="ctr"/>
                      <a:r>
                        <a:rPr lang="en-US" sz="1100" dirty="0" err="1"/>
                        <a:t>Mjobhealth</a:t>
                      </a:r>
                      <a:endParaRPr lang="en-US" sz="1100" dirty="0"/>
                    </a:p>
                  </a:txBody>
                  <a:tcPr marL="68580" marR="68580" marT="34290" marB="34290" anchor="ctr"/>
                </a:tc>
                <a:tc>
                  <a:txBody>
                    <a:bodyPr/>
                    <a:lstStyle/>
                    <a:p>
                      <a:pPr algn="ctr"/>
                      <a:r>
                        <a:rPr lang="en-US" sz="1200" b="1" dirty="0"/>
                        <a:t>-1.949</a:t>
                      </a:r>
                    </a:p>
                  </a:txBody>
                  <a:tcPr marL="68580" marR="68580" marT="34290" marB="34290" anchor="ctr"/>
                </a:tc>
                <a:tc>
                  <a:txBody>
                    <a:bodyPr/>
                    <a:lstStyle/>
                    <a:p>
                      <a:pPr algn="l"/>
                      <a:r>
                        <a:rPr lang="en-US" sz="1200" dirty="0"/>
                        <a:t>A mother with a job in the health care field </a:t>
                      </a:r>
                      <a:r>
                        <a:rPr lang="en-US" sz="1200" b="1" dirty="0"/>
                        <a:t>decreases</a:t>
                      </a:r>
                      <a:r>
                        <a:rPr lang="en-US" sz="1200" dirty="0"/>
                        <a:t> chances for alcoholism</a:t>
                      </a:r>
                    </a:p>
                  </a:txBody>
                  <a:tcPr marL="68580" marR="68580" marT="34290" marB="34290" anchor="ctr"/>
                </a:tc>
                <a:extLst>
                  <a:ext uri="{0D108BD9-81ED-4DB2-BD59-A6C34878D82A}">
                    <a16:rowId xmlns:a16="http://schemas.microsoft.com/office/drawing/2014/main" val="1869885931"/>
                  </a:ext>
                </a:extLst>
              </a:tr>
              <a:tr h="434340">
                <a:tc>
                  <a:txBody>
                    <a:bodyPr/>
                    <a:lstStyle/>
                    <a:p>
                      <a:pPr algn="ctr"/>
                      <a:r>
                        <a:rPr lang="en-US" sz="1100" dirty="0" err="1"/>
                        <a:t>famrel</a:t>
                      </a:r>
                      <a:endParaRPr lang="en-US" sz="1100" dirty="0"/>
                    </a:p>
                  </a:txBody>
                  <a:tcPr marL="68580" marR="68580" marT="34290" marB="34290" anchor="ctr"/>
                </a:tc>
                <a:tc>
                  <a:txBody>
                    <a:bodyPr/>
                    <a:lstStyle/>
                    <a:p>
                      <a:pPr algn="ctr"/>
                      <a:r>
                        <a:rPr lang="en-US" sz="1200" b="1" dirty="0"/>
                        <a:t>-0.612</a:t>
                      </a:r>
                    </a:p>
                  </a:txBody>
                  <a:tcPr marL="68580" marR="68580" marT="34290" marB="3429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 quality family relationship </a:t>
                      </a:r>
                      <a:r>
                        <a:rPr lang="en-US" sz="1200" b="1" dirty="0"/>
                        <a:t>decreases</a:t>
                      </a:r>
                      <a:r>
                        <a:rPr lang="en-US" sz="1200" dirty="0"/>
                        <a:t> chances for alcohol abuse</a:t>
                      </a:r>
                    </a:p>
                  </a:txBody>
                  <a:tcPr marL="68580" marR="68580" marT="34290" marB="34290" anchor="ctr"/>
                </a:tc>
                <a:extLst>
                  <a:ext uri="{0D108BD9-81ED-4DB2-BD59-A6C34878D82A}">
                    <a16:rowId xmlns:a16="http://schemas.microsoft.com/office/drawing/2014/main" val="43275861"/>
                  </a:ext>
                </a:extLst>
              </a:tr>
              <a:tr h="434340">
                <a:tc>
                  <a:txBody>
                    <a:bodyPr/>
                    <a:lstStyle/>
                    <a:p>
                      <a:pPr algn="ctr"/>
                      <a:r>
                        <a:rPr lang="en-US" sz="1100" dirty="0" err="1"/>
                        <a:t>goout</a:t>
                      </a:r>
                      <a:endParaRPr lang="en-US" sz="1100" dirty="0"/>
                    </a:p>
                  </a:txBody>
                  <a:tcPr marL="68580" marR="68580" marT="34290" marB="34290" anchor="ctr"/>
                </a:tc>
                <a:tc>
                  <a:txBody>
                    <a:bodyPr/>
                    <a:lstStyle/>
                    <a:p>
                      <a:pPr algn="ctr"/>
                      <a:r>
                        <a:rPr lang="en-US" sz="1200" b="1" dirty="0"/>
                        <a:t>0.7</a:t>
                      </a:r>
                    </a:p>
                  </a:txBody>
                  <a:tcPr marL="68580" marR="68580" marT="34290" marB="34290"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Going out a lot with friends </a:t>
                      </a:r>
                      <a:r>
                        <a:rPr lang="en-US" sz="1200" b="1" dirty="0"/>
                        <a:t>increases</a:t>
                      </a:r>
                      <a:r>
                        <a:rPr lang="en-US" sz="1200" dirty="0"/>
                        <a:t> chances for alcohol abuse</a:t>
                      </a:r>
                    </a:p>
                  </a:txBody>
                  <a:tcPr marL="68580" marR="68580" marT="34290" marB="34290" anchor="ctr"/>
                </a:tc>
                <a:extLst>
                  <a:ext uri="{0D108BD9-81ED-4DB2-BD59-A6C34878D82A}">
                    <a16:rowId xmlns:a16="http://schemas.microsoft.com/office/drawing/2014/main" val="691685218"/>
                  </a:ext>
                </a:extLst>
              </a:tr>
            </a:tbl>
          </a:graphicData>
        </a:graphic>
      </p:graphicFrame>
    </p:spTree>
    <p:extLst>
      <p:ext uri="{BB962C8B-B14F-4D97-AF65-F5344CB8AC3E}">
        <p14:creationId xmlns:p14="http://schemas.microsoft.com/office/powerpoint/2010/main" val="3104733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6B7FDC-AD36-4E38-98E7-6CD32BE8EF84}"/>
              </a:ext>
            </a:extLst>
          </p:cNvPr>
          <p:cNvSpPr txBox="1"/>
          <p:nvPr/>
        </p:nvSpPr>
        <p:spPr>
          <a:xfrm>
            <a:off x="2813433" y="930876"/>
            <a:ext cx="3908442" cy="438582"/>
          </a:xfrm>
          <a:prstGeom prst="rect">
            <a:avLst/>
          </a:prstGeom>
          <a:noFill/>
        </p:spPr>
        <p:txBody>
          <a:bodyPr wrap="none" rtlCol="0">
            <a:spAutoFit/>
          </a:bodyPr>
          <a:lstStyle/>
          <a:p>
            <a:r>
              <a:rPr lang="en-US" sz="2250" b="1" dirty="0"/>
              <a:t>Ordinal Logistic Regression</a:t>
            </a:r>
          </a:p>
        </p:txBody>
      </p:sp>
      <p:sp>
        <p:nvSpPr>
          <p:cNvPr id="6" name="TextBox 5">
            <a:extLst>
              <a:ext uri="{FF2B5EF4-FFF2-40B4-BE49-F238E27FC236}">
                <a16:creationId xmlns:a16="http://schemas.microsoft.com/office/drawing/2014/main" id="{4F96094B-F915-4D34-B862-7CA877E74FD4}"/>
              </a:ext>
            </a:extLst>
          </p:cNvPr>
          <p:cNvSpPr txBox="1"/>
          <p:nvPr/>
        </p:nvSpPr>
        <p:spPr>
          <a:xfrm>
            <a:off x="577233" y="1342168"/>
            <a:ext cx="7665357" cy="715581"/>
          </a:xfrm>
          <a:prstGeom prst="rect">
            <a:avLst/>
          </a:prstGeom>
          <a:noFill/>
        </p:spPr>
        <p:txBody>
          <a:bodyPr wrap="square" rtlCol="0">
            <a:spAutoFit/>
          </a:bodyPr>
          <a:lstStyle/>
          <a:p>
            <a:pPr algn="ctr"/>
            <a:r>
              <a:rPr lang="en-US" sz="1350" dirty="0"/>
              <a:t>Ordinal Logistic Regression will attempt to predict the probability of class membership within an ordinal variable.  In our case, this was the self-rated Alcohol Consumption on the scale of 1 – 5.</a:t>
            </a:r>
          </a:p>
        </p:txBody>
      </p:sp>
      <p:sp>
        <p:nvSpPr>
          <p:cNvPr id="8" name="TextBox 7">
            <a:extLst>
              <a:ext uri="{FF2B5EF4-FFF2-40B4-BE49-F238E27FC236}">
                <a16:creationId xmlns:a16="http://schemas.microsoft.com/office/drawing/2014/main" id="{4F96094B-F915-4D34-B862-7CA877E74FD4}"/>
              </a:ext>
            </a:extLst>
          </p:cNvPr>
          <p:cNvSpPr txBox="1"/>
          <p:nvPr/>
        </p:nvSpPr>
        <p:spPr>
          <a:xfrm>
            <a:off x="138475" y="2102309"/>
            <a:ext cx="6805250" cy="1115690"/>
          </a:xfrm>
          <a:prstGeom prst="rect">
            <a:avLst/>
          </a:prstGeom>
          <a:noFill/>
        </p:spPr>
        <p:txBody>
          <a:bodyPr wrap="square" rtlCol="0">
            <a:spAutoFit/>
          </a:bodyPr>
          <a:lstStyle/>
          <a:p>
            <a:pPr>
              <a:spcAft>
                <a:spcPts val="450"/>
              </a:spcAft>
            </a:pPr>
            <a:r>
              <a:rPr lang="en-US" sz="1350" b="1" dirty="0"/>
              <a:t>Data Process</a:t>
            </a:r>
          </a:p>
          <a:p>
            <a:pPr marL="214313" indent="-214313">
              <a:spcAft>
                <a:spcPts val="450"/>
              </a:spcAft>
              <a:buFont typeface="Arial" panose="020B0604020202020204" pitchFamily="34" charset="0"/>
              <a:buChar char="•"/>
            </a:pPr>
            <a:r>
              <a:rPr lang="en-US" sz="1350" dirty="0"/>
              <a:t>Same training and testing data from logistic regression were used.</a:t>
            </a:r>
          </a:p>
          <a:p>
            <a:pPr marL="214313" indent="-214313">
              <a:spcAft>
                <a:spcPts val="450"/>
              </a:spcAft>
              <a:buFont typeface="Arial" panose="020B0604020202020204" pitchFamily="34" charset="0"/>
              <a:buChar char="•"/>
            </a:pPr>
            <a:r>
              <a:rPr lang="en-US" sz="1350" dirty="0"/>
              <a:t>Training data was “</a:t>
            </a:r>
            <a:r>
              <a:rPr lang="en-US" sz="1350" dirty="0" err="1"/>
              <a:t>upsampled</a:t>
            </a:r>
            <a:r>
              <a:rPr lang="en-US" sz="1350" dirty="0"/>
              <a:t>” in order to balance classes (1, 2, 3, 4, 5).</a:t>
            </a:r>
          </a:p>
          <a:p>
            <a:pPr marL="214313" indent="-214313">
              <a:spcAft>
                <a:spcPts val="450"/>
              </a:spcAft>
              <a:buFont typeface="Arial" panose="020B0604020202020204" pitchFamily="34" charset="0"/>
              <a:buChar char="•"/>
            </a:pPr>
            <a:r>
              <a:rPr lang="en-US" sz="1350" dirty="0"/>
              <a:t>Insignificant variables were removed from initial model.</a:t>
            </a:r>
          </a:p>
        </p:txBody>
      </p:sp>
      <p:pic>
        <p:nvPicPr>
          <p:cNvPr id="9" name="Picture 8"/>
          <p:cNvPicPr>
            <a:picLocks noChangeAspect="1"/>
          </p:cNvPicPr>
          <p:nvPr/>
        </p:nvPicPr>
        <p:blipFill rotWithShape="1">
          <a:blip r:embed="rId2"/>
          <a:srcRect t="2076"/>
          <a:stretch/>
        </p:blipFill>
        <p:spPr>
          <a:xfrm>
            <a:off x="294677" y="3343275"/>
            <a:ext cx="2163971" cy="1119505"/>
          </a:xfrm>
          <a:prstGeom prst="rect">
            <a:avLst/>
          </a:prstGeom>
        </p:spPr>
      </p:pic>
      <p:sp>
        <p:nvSpPr>
          <p:cNvPr id="10" name="TextBox 9"/>
          <p:cNvSpPr txBox="1"/>
          <p:nvPr/>
        </p:nvSpPr>
        <p:spPr>
          <a:xfrm>
            <a:off x="2906302" y="3430065"/>
            <a:ext cx="2637212" cy="923330"/>
          </a:xfrm>
          <a:prstGeom prst="rect">
            <a:avLst/>
          </a:prstGeom>
          <a:noFill/>
        </p:spPr>
        <p:txBody>
          <a:bodyPr wrap="square" rtlCol="0">
            <a:spAutoFit/>
          </a:bodyPr>
          <a:lstStyle/>
          <a:p>
            <a:r>
              <a:rPr lang="en-US" sz="1350" b="1" dirty="0"/>
              <a:t>Initial results were unattractive, but predicted value was converted using same &gt;= 4 logic…</a:t>
            </a:r>
          </a:p>
        </p:txBody>
      </p:sp>
      <p:pic>
        <p:nvPicPr>
          <p:cNvPr id="12" name="Picture 11"/>
          <p:cNvPicPr>
            <a:picLocks noChangeAspect="1"/>
          </p:cNvPicPr>
          <p:nvPr/>
        </p:nvPicPr>
        <p:blipFill rotWithShape="1">
          <a:blip r:embed="rId3"/>
          <a:srcRect b="10142"/>
          <a:stretch/>
        </p:blipFill>
        <p:spPr>
          <a:xfrm>
            <a:off x="6393020" y="4666237"/>
            <a:ext cx="2167560" cy="832907"/>
          </a:xfrm>
          <a:prstGeom prst="rect">
            <a:avLst/>
          </a:prstGeom>
        </p:spPr>
      </p:pic>
      <p:sp>
        <p:nvSpPr>
          <p:cNvPr id="13" name="TextBox 12"/>
          <p:cNvSpPr txBox="1"/>
          <p:nvPr/>
        </p:nvSpPr>
        <p:spPr>
          <a:xfrm>
            <a:off x="4255968" y="4806645"/>
            <a:ext cx="1897802" cy="715581"/>
          </a:xfrm>
          <a:prstGeom prst="rect">
            <a:avLst/>
          </a:prstGeom>
          <a:noFill/>
        </p:spPr>
        <p:txBody>
          <a:bodyPr wrap="square" rtlCol="0">
            <a:spAutoFit/>
          </a:bodyPr>
          <a:lstStyle/>
          <a:p>
            <a:r>
              <a:rPr lang="en-US" sz="1350" b="1" dirty="0"/>
              <a:t>Leading to very similar results from logistic regression.</a:t>
            </a:r>
          </a:p>
        </p:txBody>
      </p:sp>
      <p:cxnSp>
        <p:nvCxnSpPr>
          <p:cNvPr id="15" name="Straight Arrow Connector 14"/>
          <p:cNvCxnSpPr>
            <a:cxnSpLocks/>
          </p:cNvCxnSpPr>
          <p:nvPr/>
        </p:nvCxnSpPr>
        <p:spPr>
          <a:xfrm flipV="1">
            <a:off x="2508655" y="3889203"/>
            <a:ext cx="354785" cy="19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976378" y="5191442"/>
            <a:ext cx="354785" cy="19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922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AD68-36D3-485F-BE34-79BBD4B41822}"/>
              </a:ext>
            </a:extLst>
          </p:cNvPr>
          <p:cNvSpPr>
            <a:spLocks noGrp="1"/>
          </p:cNvSpPr>
          <p:nvPr>
            <p:ph type="title"/>
          </p:nvPr>
        </p:nvSpPr>
        <p:spPr/>
        <p:txBody>
          <a:bodyPr/>
          <a:lstStyle/>
          <a:p>
            <a:r>
              <a:rPr lang="en-US" dirty="0"/>
              <a:t>Clusters in Logistic Predictions</a:t>
            </a:r>
          </a:p>
        </p:txBody>
      </p:sp>
      <p:graphicFrame>
        <p:nvGraphicFramePr>
          <p:cNvPr id="6" name="Content Placeholder 5">
            <a:extLst>
              <a:ext uri="{FF2B5EF4-FFF2-40B4-BE49-F238E27FC236}">
                <a16:creationId xmlns:a16="http://schemas.microsoft.com/office/drawing/2014/main" id="{1B46E2A4-41B5-4A5A-B953-F06B79D2C5F2}"/>
              </a:ext>
            </a:extLst>
          </p:cNvPr>
          <p:cNvGraphicFramePr>
            <a:graphicFrameLocks noGrp="1"/>
          </p:cNvGraphicFramePr>
          <p:nvPr>
            <p:ph idx="1"/>
          </p:nvPr>
        </p:nvGraphicFramePr>
        <p:xfrm>
          <a:off x="491491" y="2328863"/>
          <a:ext cx="3787615" cy="1178720"/>
        </p:xfrm>
        <a:graphic>
          <a:graphicData uri="http://schemas.openxmlformats.org/drawingml/2006/table">
            <a:tbl>
              <a:tblPr firstRow="1" firstCol="1" bandRow="1">
                <a:tableStyleId>{D7AC3CCA-C797-4891-BE02-D94E43425B78}</a:tableStyleId>
              </a:tblPr>
              <a:tblGrid>
                <a:gridCol w="1227809">
                  <a:extLst>
                    <a:ext uri="{9D8B030D-6E8A-4147-A177-3AD203B41FA5}">
                      <a16:colId xmlns:a16="http://schemas.microsoft.com/office/drawing/2014/main" val="558954697"/>
                    </a:ext>
                  </a:extLst>
                </a:gridCol>
                <a:gridCol w="851789">
                  <a:extLst>
                    <a:ext uri="{9D8B030D-6E8A-4147-A177-3AD203B41FA5}">
                      <a16:colId xmlns:a16="http://schemas.microsoft.com/office/drawing/2014/main" val="1502140174"/>
                    </a:ext>
                  </a:extLst>
                </a:gridCol>
                <a:gridCol w="571080">
                  <a:extLst>
                    <a:ext uri="{9D8B030D-6E8A-4147-A177-3AD203B41FA5}">
                      <a16:colId xmlns:a16="http://schemas.microsoft.com/office/drawing/2014/main" val="731876320"/>
                    </a:ext>
                  </a:extLst>
                </a:gridCol>
                <a:gridCol w="565857">
                  <a:extLst>
                    <a:ext uri="{9D8B030D-6E8A-4147-A177-3AD203B41FA5}">
                      <a16:colId xmlns:a16="http://schemas.microsoft.com/office/drawing/2014/main" val="2260376585"/>
                    </a:ext>
                  </a:extLst>
                </a:gridCol>
                <a:gridCol w="571080">
                  <a:extLst>
                    <a:ext uri="{9D8B030D-6E8A-4147-A177-3AD203B41FA5}">
                      <a16:colId xmlns:a16="http://schemas.microsoft.com/office/drawing/2014/main" val="3435773397"/>
                    </a:ext>
                  </a:extLst>
                </a:gridCol>
              </a:tblGrid>
              <a:tr h="294680">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Logistic</a:t>
                      </a:r>
                    </a:p>
                  </a:txBody>
                  <a:tcPr marL="51435" marR="51435"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1500" dirty="0">
                          <a:effectLst/>
                        </a:rPr>
                        <a:t>Cluster</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065098247"/>
                  </a:ext>
                </a:extLst>
              </a:tr>
              <a:tr h="294680">
                <a:tc>
                  <a:txBody>
                    <a:bodyPr/>
                    <a:lstStyle/>
                    <a:p>
                      <a:pPr marL="0" marR="0" algn="ctr">
                        <a:lnSpc>
                          <a:spcPct val="107000"/>
                        </a:lnSpc>
                        <a:spcBef>
                          <a:spcPts val="0"/>
                        </a:spcBef>
                        <a:spcAft>
                          <a:spcPts val="0"/>
                        </a:spcAft>
                      </a:pPr>
                      <a:r>
                        <a:rPr lang="en-US" sz="1500" dirty="0">
                          <a:effectLst/>
                        </a:rPr>
                        <a:t> Prediction</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a:effectLst/>
                        </a:rPr>
                        <a:t>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a:solidFill>
                            <a:srgbClr val="FF0000"/>
                          </a:solidFill>
                          <a:effectLst/>
                        </a:rPr>
                        <a:t>2</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a:effectLst/>
                        </a:rPr>
                        <a:t>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dirty="0">
                          <a:solidFill>
                            <a:srgbClr val="FF0000"/>
                          </a:solidFill>
                          <a:effectLst/>
                        </a:rPr>
                        <a:t>4</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1553780773"/>
                  </a:ext>
                </a:extLst>
              </a:tr>
              <a:tr h="294680">
                <a:tc>
                  <a:txBody>
                    <a:bodyPr/>
                    <a:lstStyle/>
                    <a:p>
                      <a:pPr marL="0" marR="0" algn="ctr">
                        <a:lnSpc>
                          <a:spcPct val="107000"/>
                        </a:lnSpc>
                        <a:spcBef>
                          <a:spcPts val="0"/>
                        </a:spcBef>
                        <a:spcAft>
                          <a:spcPts val="0"/>
                        </a:spcAft>
                      </a:pPr>
                      <a:r>
                        <a:rPr lang="en-US" sz="1500">
                          <a:effectLst/>
                        </a:rPr>
                        <a:t>0</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a:effectLst/>
                        </a:rPr>
                        <a:t>0.75</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a:solidFill>
                            <a:srgbClr val="FF0000"/>
                          </a:solidFill>
                          <a:effectLst/>
                        </a:rPr>
                        <a:t>0.55</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dirty="0">
                          <a:effectLst/>
                        </a:rPr>
                        <a:t>0.87</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dirty="0">
                          <a:solidFill>
                            <a:srgbClr val="FF0000"/>
                          </a:solidFill>
                          <a:effectLst/>
                        </a:rPr>
                        <a:t>0.29</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417714169"/>
                  </a:ext>
                </a:extLst>
              </a:tr>
              <a:tr h="294680">
                <a:tc>
                  <a:txBody>
                    <a:bodyPr/>
                    <a:lstStyle/>
                    <a:p>
                      <a:pPr marL="0" marR="0" algn="ctr">
                        <a:lnSpc>
                          <a:spcPct val="107000"/>
                        </a:lnSpc>
                        <a:spcBef>
                          <a:spcPts val="0"/>
                        </a:spcBef>
                        <a:spcAft>
                          <a:spcPts val="0"/>
                        </a:spcAft>
                      </a:pPr>
                      <a:r>
                        <a:rPr lang="en-US" sz="1500">
                          <a:effectLst/>
                        </a:rPr>
                        <a:t>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dirty="0">
                          <a:effectLst/>
                        </a:rPr>
                        <a:t>0.25</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dirty="0">
                          <a:solidFill>
                            <a:srgbClr val="FF0000"/>
                          </a:solidFill>
                          <a:effectLst/>
                        </a:rPr>
                        <a:t>0.45</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dirty="0">
                          <a:effectLst/>
                        </a:rPr>
                        <a:t>0.13</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dirty="0">
                          <a:solidFill>
                            <a:srgbClr val="FF0000"/>
                          </a:solidFill>
                          <a:effectLst/>
                        </a:rPr>
                        <a:t>0.71</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596614875"/>
                  </a:ext>
                </a:extLst>
              </a:tr>
            </a:tbl>
          </a:graphicData>
        </a:graphic>
      </p:graphicFrame>
      <p:sp>
        <p:nvSpPr>
          <p:cNvPr id="10" name="TextBox 9">
            <a:extLst>
              <a:ext uri="{FF2B5EF4-FFF2-40B4-BE49-F238E27FC236}">
                <a16:creationId xmlns:a16="http://schemas.microsoft.com/office/drawing/2014/main" id="{D122FEF3-157F-40BC-871F-D5D637D86600}"/>
              </a:ext>
            </a:extLst>
          </p:cNvPr>
          <p:cNvSpPr txBox="1"/>
          <p:nvPr/>
        </p:nvSpPr>
        <p:spPr>
          <a:xfrm>
            <a:off x="5257086" y="2745834"/>
            <a:ext cx="2464594" cy="784830"/>
          </a:xfrm>
          <a:prstGeom prst="rect">
            <a:avLst/>
          </a:prstGeom>
          <a:noFill/>
        </p:spPr>
        <p:txBody>
          <a:bodyPr wrap="square" rtlCol="0">
            <a:spAutoFit/>
          </a:bodyPr>
          <a:lstStyle/>
          <a:p>
            <a:r>
              <a:rPr lang="en-US" sz="1500" dirty="0"/>
              <a:t>Clusters </a:t>
            </a:r>
            <a:r>
              <a:rPr lang="en-US" sz="1500" b="1" dirty="0">
                <a:solidFill>
                  <a:srgbClr val="FF0000"/>
                </a:solidFill>
              </a:rPr>
              <a:t>2 &amp; 4 </a:t>
            </a:r>
            <a:r>
              <a:rPr lang="en-US" sz="1500" dirty="0"/>
              <a:t>are the clusters with greater alcohol consumption.</a:t>
            </a:r>
          </a:p>
        </p:txBody>
      </p:sp>
      <p:graphicFrame>
        <p:nvGraphicFramePr>
          <p:cNvPr id="14" name="Content Placeholder 5">
            <a:extLst>
              <a:ext uri="{FF2B5EF4-FFF2-40B4-BE49-F238E27FC236}">
                <a16:creationId xmlns:a16="http://schemas.microsoft.com/office/drawing/2014/main" id="{D4556CEF-E017-4232-BA5A-486B8A5DFE5D}"/>
              </a:ext>
            </a:extLst>
          </p:cNvPr>
          <p:cNvGraphicFramePr>
            <a:graphicFrameLocks/>
          </p:cNvGraphicFramePr>
          <p:nvPr/>
        </p:nvGraphicFramePr>
        <p:xfrm>
          <a:off x="4429125" y="4160691"/>
          <a:ext cx="4000501" cy="1117784"/>
        </p:xfrm>
        <a:graphic>
          <a:graphicData uri="http://schemas.openxmlformats.org/drawingml/2006/table">
            <a:tbl>
              <a:tblPr firstRow="1" firstCol="1" bandRow="1">
                <a:tableStyleId>{D7AC3CCA-C797-4891-BE02-D94E43425B78}</a:tableStyleId>
              </a:tblPr>
              <a:tblGrid>
                <a:gridCol w="1405856">
                  <a:extLst>
                    <a:ext uri="{9D8B030D-6E8A-4147-A177-3AD203B41FA5}">
                      <a16:colId xmlns:a16="http://schemas.microsoft.com/office/drawing/2014/main" val="558954697"/>
                    </a:ext>
                  </a:extLst>
                </a:gridCol>
                <a:gridCol w="802685">
                  <a:extLst>
                    <a:ext uri="{9D8B030D-6E8A-4147-A177-3AD203B41FA5}">
                      <a16:colId xmlns:a16="http://schemas.microsoft.com/office/drawing/2014/main" val="1502140174"/>
                    </a:ext>
                  </a:extLst>
                </a:gridCol>
                <a:gridCol w="538158">
                  <a:extLst>
                    <a:ext uri="{9D8B030D-6E8A-4147-A177-3AD203B41FA5}">
                      <a16:colId xmlns:a16="http://schemas.microsoft.com/office/drawing/2014/main" val="731876320"/>
                    </a:ext>
                  </a:extLst>
                </a:gridCol>
                <a:gridCol w="533237">
                  <a:extLst>
                    <a:ext uri="{9D8B030D-6E8A-4147-A177-3AD203B41FA5}">
                      <a16:colId xmlns:a16="http://schemas.microsoft.com/office/drawing/2014/main" val="2260376585"/>
                    </a:ext>
                  </a:extLst>
                </a:gridCol>
                <a:gridCol w="720565">
                  <a:extLst>
                    <a:ext uri="{9D8B030D-6E8A-4147-A177-3AD203B41FA5}">
                      <a16:colId xmlns:a16="http://schemas.microsoft.com/office/drawing/2014/main" val="3435773397"/>
                    </a:ext>
                  </a:extLst>
                </a:gridCol>
              </a:tblGrid>
              <a:tr h="233744">
                <a:tc>
                  <a:txBody>
                    <a:bodyPr/>
                    <a:lstStyle/>
                    <a:p>
                      <a:pPr marL="0" marR="0" algn="ctr">
                        <a:lnSpc>
                          <a:spcPct val="107000"/>
                        </a:lnSpc>
                        <a:spcBef>
                          <a:spcPts val="0"/>
                        </a:spcBef>
                        <a:spcAft>
                          <a:spcPts val="0"/>
                        </a:spcAft>
                      </a:pPr>
                      <a:r>
                        <a:rPr lang="en-US" sz="1500" dirty="0">
                          <a:effectLst/>
                          <a:latin typeface="Calibri" panose="020F0502020204030204" pitchFamily="34" charset="0"/>
                          <a:ea typeface="Calibri" panose="020F0502020204030204" pitchFamily="34" charset="0"/>
                          <a:cs typeface="Times New Roman" panose="02020603050405020304" pitchFamily="18" charset="0"/>
                        </a:rPr>
                        <a:t>Ordinal Logistic</a:t>
                      </a:r>
                    </a:p>
                  </a:txBody>
                  <a:tcPr marL="51435" marR="51435" marT="0" marB="0" anchor="ctr"/>
                </a:tc>
                <a:tc>
                  <a:txBody>
                    <a:bodyPr/>
                    <a:lstStyle/>
                    <a:p>
                      <a:pPr marL="0" marR="0" lvl="0" indent="0" algn="ctr" defTabSz="457200" rtl="0" eaLnBrk="1" fontAlgn="auto" latinLnBrk="0" hangingPunct="1">
                        <a:lnSpc>
                          <a:spcPct val="107000"/>
                        </a:lnSpc>
                        <a:spcBef>
                          <a:spcPts val="0"/>
                        </a:spcBef>
                        <a:spcAft>
                          <a:spcPts val="0"/>
                        </a:spcAft>
                        <a:buClrTx/>
                        <a:buSzTx/>
                        <a:buFontTx/>
                        <a:buNone/>
                        <a:tabLst/>
                        <a:defRPr/>
                      </a:pPr>
                      <a:r>
                        <a:rPr lang="en-US" sz="1500" dirty="0">
                          <a:effectLst/>
                        </a:rPr>
                        <a:t>Cluster</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065098247"/>
                  </a:ext>
                </a:extLst>
              </a:tr>
              <a:tr h="294680">
                <a:tc>
                  <a:txBody>
                    <a:bodyPr/>
                    <a:lstStyle/>
                    <a:p>
                      <a:pPr marL="0" marR="0" algn="ctr">
                        <a:lnSpc>
                          <a:spcPct val="107000"/>
                        </a:lnSpc>
                        <a:spcBef>
                          <a:spcPts val="0"/>
                        </a:spcBef>
                        <a:spcAft>
                          <a:spcPts val="0"/>
                        </a:spcAft>
                      </a:pPr>
                      <a:r>
                        <a:rPr lang="en-US" sz="1500" dirty="0">
                          <a:effectLst/>
                        </a:rPr>
                        <a:t> Prediction</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dirty="0">
                          <a:effectLst/>
                        </a:rPr>
                        <a:t>1</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a:solidFill>
                            <a:srgbClr val="FF0000"/>
                          </a:solidFill>
                          <a:effectLst/>
                        </a:rPr>
                        <a:t>2</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a:effectLst/>
                        </a:rPr>
                        <a:t>3</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dirty="0">
                          <a:solidFill>
                            <a:srgbClr val="FF0000"/>
                          </a:solidFill>
                          <a:effectLst/>
                        </a:rPr>
                        <a:t>4</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1553780773"/>
                  </a:ext>
                </a:extLst>
              </a:tr>
              <a:tr h="294680">
                <a:tc>
                  <a:txBody>
                    <a:bodyPr/>
                    <a:lstStyle/>
                    <a:p>
                      <a:pPr marL="0" marR="0" algn="ctr">
                        <a:lnSpc>
                          <a:spcPct val="107000"/>
                        </a:lnSpc>
                        <a:spcBef>
                          <a:spcPts val="0"/>
                        </a:spcBef>
                        <a:spcAft>
                          <a:spcPts val="0"/>
                        </a:spcAft>
                      </a:pPr>
                      <a:r>
                        <a:rPr lang="en-US" sz="1500">
                          <a:effectLst/>
                        </a:rPr>
                        <a:t>0</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dirty="0">
                          <a:effectLst/>
                        </a:rPr>
                        <a:t>0.84</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dirty="0">
                          <a:solidFill>
                            <a:srgbClr val="FF0000"/>
                          </a:solidFill>
                          <a:effectLst/>
                        </a:rPr>
                        <a:t>0.58</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dirty="0">
                          <a:effectLst/>
                        </a:rPr>
                        <a:t>0.85</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dirty="0">
                          <a:solidFill>
                            <a:srgbClr val="FF0000"/>
                          </a:solidFill>
                          <a:effectLst/>
                        </a:rPr>
                        <a:t>0.32</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3417714169"/>
                  </a:ext>
                </a:extLst>
              </a:tr>
              <a:tr h="294680">
                <a:tc>
                  <a:txBody>
                    <a:bodyPr/>
                    <a:lstStyle/>
                    <a:p>
                      <a:pPr marL="0" marR="0" algn="ctr">
                        <a:lnSpc>
                          <a:spcPct val="107000"/>
                        </a:lnSpc>
                        <a:spcBef>
                          <a:spcPts val="0"/>
                        </a:spcBef>
                        <a:spcAft>
                          <a:spcPts val="0"/>
                        </a:spcAft>
                      </a:pPr>
                      <a:r>
                        <a:rPr lang="en-US" sz="1500">
                          <a:effectLst/>
                        </a:rPr>
                        <a:t>1</a:t>
                      </a:r>
                      <a:endParaRPr lang="en-US" sz="15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dirty="0">
                          <a:effectLst/>
                        </a:rPr>
                        <a:t>0.16</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dirty="0">
                          <a:solidFill>
                            <a:srgbClr val="FF0000"/>
                          </a:solidFill>
                          <a:effectLst/>
                        </a:rPr>
                        <a:t>0.42</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dirty="0">
                          <a:effectLst/>
                        </a:rPr>
                        <a:t>0.15</a:t>
                      </a:r>
                      <a:endParaRPr lang="en-US"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tc>
                  <a:txBody>
                    <a:bodyPr/>
                    <a:lstStyle/>
                    <a:p>
                      <a:pPr marL="0" marR="0" algn="ctr">
                        <a:lnSpc>
                          <a:spcPct val="107000"/>
                        </a:lnSpc>
                        <a:spcBef>
                          <a:spcPts val="0"/>
                        </a:spcBef>
                        <a:spcAft>
                          <a:spcPts val="0"/>
                        </a:spcAft>
                      </a:pPr>
                      <a:r>
                        <a:rPr lang="en-US" sz="1500" b="1" dirty="0">
                          <a:solidFill>
                            <a:srgbClr val="FF0000"/>
                          </a:solidFill>
                          <a:effectLst/>
                        </a:rPr>
                        <a:t>0.68</a:t>
                      </a:r>
                      <a:endParaRPr lang="en-US" sz="15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tc>
                <a:extLst>
                  <a:ext uri="{0D108BD9-81ED-4DB2-BD59-A6C34878D82A}">
                    <a16:rowId xmlns:a16="http://schemas.microsoft.com/office/drawing/2014/main" val="2596614875"/>
                  </a:ext>
                </a:extLst>
              </a:tr>
            </a:tbl>
          </a:graphicData>
        </a:graphic>
      </p:graphicFrame>
    </p:spTree>
    <p:extLst>
      <p:ext uri="{BB962C8B-B14F-4D97-AF65-F5344CB8AC3E}">
        <p14:creationId xmlns:p14="http://schemas.microsoft.com/office/powerpoint/2010/main" val="3812766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duotone>
              <a:prstClr val="black"/>
              <a:schemeClr val="accent5">
                <a:tint val="45000"/>
                <a:satMod val="400000"/>
              </a:schemeClr>
            </a:duotone>
            <a:alphaModFix amt="25000"/>
            <a:extLst>
              <a:ext uri="{28A0092B-C50C-407E-A947-70E740481C1C}">
                <a14:useLocalDpi xmlns:a14="http://schemas.microsoft.com/office/drawing/2010/main" val="0"/>
              </a:ext>
            </a:extLst>
          </a:blip>
          <a:srcRect t="9091" r="13736" b="1"/>
          <a:stretch/>
        </p:blipFill>
        <p:spPr>
          <a:xfrm>
            <a:off x="355599" y="475488"/>
            <a:ext cx="8432801" cy="5909733"/>
          </a:xfrm>
          <a:prstGeom prst="rect">
            <a:avLst/>
          </a:prstGeom>
        </p:spPr>
      </p:pic>
      <p:sp>
        <p:nvSpPr>
          <p:cNvPr id="2" name="Title 1">
            <a:extLst>
              <a:ext uri="{FF2B5EF4-FFF2-40B4-BE49-F238E27FC236}">
                <a16:creationId xmlns:a16="http://schemas.microsoft.com/office/drawing/2014/main" id="{59482A6D-DB18-4C7E-AF6D-ABDDC94FCE54}"/>
              </a:ext>
            </a:extLst>
          </p:cNvPr>
          <p:cNvSpPr>
            <a:spLocks noGrp="1"/>
          </p:cNvSpPr>
          <p:nvPr>
            <p:ph type="ctrTitle"/>
          </p:nvPr>
        </p:nvSpPr>
        <p:spPr>
          <a:xfrm>
            <a:off x="866215" y="2099733"/>
            <a:ext cx="6620434" cy="2677648"/>
          </a:xfrm>
        </p:spPr>
        <p:txBody>
          <a:bodyPr>
            <a:normAutofit/>
          </a:bodyPr>
          <a:lstStyle/>
          <a:p>
            <a:r>
              <a:rPr lang="en-US" dirty="0"/>
              <a:t>Presidential Speeches</a:t>
            </a:r>
          </a:p>
        </p:txBody>
      </p:sp>
      <p:sp>
        <p:nvSpPr>
          <p:cNvPr id="3" name="Subtitle 2">
            <a:extLst>
              <a:ext uri="{FF2B5EF4-FFF2-40B4-BE49-F238E27FC236}">
                <a16:creationId xmlns:a16="http://schemas.microsoft.com/office/drawing/2014/main" id="{B203940E-0171-43DE-91A0-26616D0491CA}"/>
              </a:ext>
            </a:extLst>
          </p:cNvPr>
          <p:cNvSpPr>
            <a:spLocks noGrp="1"/>
          </p:cNvSpPr>
          <p:nvPr>
            <p:ph type="subTitle" idx="1"/>
          </p:nvPr>
        </p:nvSpPr>
        <p:spPr>
          <a:xfrm>
            <a:off x="866215" y="4777380"/>
            <a:ext cx="6620434" cy="861420"/>
          </a:xfrm>
        </p:spPr>
        <p:txBody>
          <a:bodyPr>
            <a:normAutofit/>
          </a:bodyPr>
          <a:lstStyle/>
          <a:p>
            <a:r>
              <a:rPr lang="en-US" dirty="0"/>
              <a:t>IST 736 – Final Project</a:t>
            </a:r>
            <a:br>
              <a:rPr lang="en-US" dirty="0"/>
            </a:br>
            <a:r>
              <a:rPr lang="en-US" dirty="0"/>
              <a:t>Drew Howell and Nash Delcamp</a:t>
            </a:r>
          </a:p>
        </p:txBody>
      </p:sp>
    </p:spTree>
    <p:extLst>
      <p:ext uri="{BB962C8B-B14F-4D97-AF65-F5344CB8AC3E}">
        <p14:creationId xmlns:p14="http://schemas.microsoft.com/office/powerpoint/2010/main" val="1776554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216" y="973668"/>
            <a:ext cx="2206657" cy="1020232"/>
          </a:xfrm>
        </p:spPr>
        <p:txBody>
          <a:bodyPr>
            <a:normAutofit/>
          </a:bodyPr>
          <a:lstStyle/>
          <a:p>
            <a:pPr>
              <a:lnSpc>
                <a:spcPct val="90000"/>
              </a:lnSpc>
            </a:pPr>
            <a:r>
              <a:rPr lang="en-US" sz="2700">
                <a:solidFill>
                  <a:schemeClr val="tx1"/>
                </a:solidFill>
              </a:rPr>
              <a:t>Introduction</a:t>
            </a:r>
          </a:p>
        </p:txBody>
      </p:sp>
      <p:sp>
        <p:nvSpPr>
          <p:cNvPr id="3" name="Content Placeholder 2"/>
          <p:cNvSpPr>
            <a:spLocks noGrp="1"/>
          </p:cNvSpPr>
          <p:nvPr>
            <p:ph idx="1"/>
          </p:nvPr>
        </p:nvSpPr>
        <p:spPr>
          <a:xfrm>
            <a:off x="509285" y="1993900"/>
            <a:ext cx="2956935" cy="4025900"/>
          </a:xfrm>
        </p:spPr>
        <p:txBody>
          <a:bodyPr>
            <a:normAutofit/>
          </a:bodyPr>
          <a:lstStyle/>
          <a:p>
            <a:pPr>
              <a:lnSpc>
                <a:spcPct val="90000"/>
              </a:lnSpc>
            </a:pPr>
            <a:r>
              <a:rPr lang="en-US" sz="1700" dirty="0">
                <a:solidFill>
                  <a:schemeClr val="tx1"/>
                </a:solidFill>
              </a:rPr>
              <a:t>Presidential addresses to the public are important and meticulously worded</a:t>
            </a:r>
          </a:p>
          <a:p>
            <a:pPr>
              <a:lnSpc>
                <a:spcPct val="90000"/>
              </a:lnSpc>
            </a:pPr>
            <a:r>
              <a:rPr lang="en-US" sz="1700" dirty="0">
                <a:solidFill>
                  <a:schemeClr val="tx1"/>
                </a:solidFill>
              </a:rPr>
              <a:t>What can we learn through text mining to better understand our leaders?</a:t>
            </a:r>
          </a:p>
          <a:p>
            <a:pPr>
              <a:lnSpc>
                <a:spcPct val="90000"/>
              </a:lnSpc>
            </a:pPr>
            <a:r>
              <a:rPr lang="en-US" sz="1700" dirty="0">
                <a:solidFill>
                  <a:schemeClr val="tx1"/>
                </a:solidFill>
              </a:rPr>
              <a:t>The data: The Miller Center’s transcripts of each president’s top three speeches along with metadata per president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6776" b="1"/>
          <a:stretch/>
        </p:blipFill>
        <p:spPr>
          <a:xfrm>
            <a:off x="3722219" y="357795"/>
            <a:ext cx="5421781" cy="6152022"/>
          </a:xfrm>
          <a:prstGeom prst="rect">
            <a:avLst/>
          </a:prstGeom>
        </p:spPr>
      </p:pic>
    </p:spTree>
    <p:extLst>
      <p:ext uri="{BB962C8B-B14F-4D97-AF65-F5344CB8AC3E}">
        <p14:creationId xmlns:p14="http://schemas.microsoft.com/office/powerpoint/2010/main" val="1941106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3122" y="288990"/>
            <a:ext cx="5937755" cy="1188720"/>
          </a:xfrm>
        </p:spPr>
        <p:txBody>
          <a:bodyPr/>
          <a:lstStyle/>
          <a:p>
            <a:r>
              <a:rPr lang="en-US" dirty="0"/>
              <a:t>Sentiment Over Time (</a:t>
            </a:r>
            <a:r>
              <a:rPr lang="en-US" dirty="0" err="1"/>
              <a:t>vaderSentiment</a:t>
            </a:r>
            <a:r>
              <a:rPr lang="en-US" dirty="0"/>
              <a:t>)</a:t>
            </a:r>
          </a:p>
        </p:txBody>
      </p:sp>
      <p:pic>
        <p:nvPicPr>
          <p:cNvPr id="4" name="Picture 3"/>
          <p:cNvPicPr>
            <a:picLocks noChangeAspect="1"/>
          </p:cNvPicPr>
          <p:nvPr/>
        </p:nvPicPr>
        <p:blipFill>
          <a:blip r:embed="rId2"/>
          <a:stretch>
            <a:fillRect/>
          </a:stretch>
        </p:blipFill>
        <p:spPr>
          <a:xfrm>
            <a:off x="2945885" y="1725195"/>
            <a:ext cx="5303451" cy="4530763"/>
          </a:xfrm>
          <a:prstGeom prst="rect">
            <a:avLst/>
          </a:prstGeom>
        </p:spPr>
      </p:pic>
      <p:sp>
        <p:nvSpPr>
          <p:cNvPr id="5" name="TextBox 4"/>
          <p:cNvSpPr txBox="1"/>
          <p:nvPr/>
        </p:nvSpPr>
        <p:spPr>
          <a:xfrm>
            <a:off x="111382" y="2524909"/>
            <a:ext cx="2780271" cy="3416320"/>
          </a:xfrm>
          <a:prstGeom prst="rect">
            <a:avLst/>
          </a:prstGeom>
          <a:noFill/>
        </p:spPr>
        <p:txBody>
          <a:bodyPr wrap="square" rtlCol="0">
            <a:spAutoFit/>
          </a:bodyPr>
          <a:lstStyle/>
          <a:p>
            <a:pPr marL="285750" indent="-285750">
              <a:buFont typeface="Arial" charset="0"/>
              <a:buChar char="•"/>
            </a:pPr>
            <a:r>
              <a:rPr lang="en-US" dirty="0"/>
              <a:t>Increasing variance in 20</a:t>
            </a:r>
            <a:r>
              <a:rPr lang="en-US" baseline="30000" dirty="0"/>
              <a:t>th</a:t>
            </a:r>
            <a:r>
              <a:rPr lang="en-US" dirty="0"/>
              <a:t> century</a:t>
            </a:r>
          </a:p>
          <a:p>
            <a:pPr marL="285750" indent="-285750">
              <a:buFont typeface="Arial" charset="0"/>
              <a:buChar char="•"/>
            </a:pPr>
            <a:endParaRPr lang="en-US" dirty="0"/>
          </a:p>
          <a:p>
            <a:pPr marL="285750" indent="-285750">
              <a:buFont typeface="Arial" charset="0"/>
              <a:buChar char="•"/>
            </a:pPr>
            <a:r>
              <a:rPr lang="en-US" dirty="0"/>
              <a:t>Positive range = 0.14</a:t>
            </a:r>
          </a:p>
          <a:p>
            <a:pPr marL="742950" lvl="1" indent="-285750">
              <a:buFont typeface="Arial" charset="0"/>
              <a:buChar char="•"/>
            </a:pPr>
            <a:r>
              <a:rPr lang="en-US" dirty="0"/>
              <a:t>0.34 - 0.2</a:t>
            </a:r>
          </a:p>
          <a:p>
            <a:pPr marL="285750" indent="-285750">
              <a:buFont typeface="Arial" charset="0"/>
              <a:buChar char="•"/>
            </a:pPr>
            <a:endParaRPr lang="en-US" dirty="0"/>
          </a:p>
          <a:p>
            <a:pPr marL="285750" indent="-285750">
              <a:buFont typeface="Arial" charset="0"/>
              <a:buChar char="•"/>
            </a:pPr>
            <a:r>
              <a:rPr lang="en-US" dirty="0"/>
              <a:t>Negative range = 0.075</a:t>
            </a:r>
          </a:p>
          <a:p>
            <a:pPr marL="742950" lvl="1" indent="-285750">
              <a:buFont typeface="Arial" charset="0"/>
              <a:buChar char="•"/>
            </a:pPr>
            <a:r>
              <a:rPr lang="en-US" dirty="0"/>
              <a:t>0.15 </a:t>
            </a:r>
            <a:r>
              <a:rPr lang="mr-IN" dirty="0"/>
              <a:t>–</a:t>
            </a:r>
            <a:r>
              <a:rPr lang="en-US" dirty="0"/>
              <a:t> 0.075</a:t>
            </a:r>
          </a:p>
          <a:p>
            <a:pPr marL="285750" indent="-285750">
              <a:buFont typeface="Arial" charset="0"/>
              <a:buChar char="•"/>
            </a:pPr>
            <a:endParaRPr lang="en-US" dirty="0"/>
          </a:p>
          <a:p>
            <a:pPr marL="285750" indent="-285750">
              <a:buFont typeface="Arial" charset="0"/>
              <a:buChar char="•"/>
            </a:pPr>
            <a:r>
              <a:rPr lang="en-US" dirty="0"/>
              <a:t>Trend line increases for both</a:t>
            </a:r>
          </a:p>
          <a:p>
            <a:pPr marL="285750" indent="-285750">
              <a:buFont typeface="Arial" charset="0"/>
              <a:buChar char="•"/>
            </a:pPr>
            <a:endParaRPr lang="en-US" dirty="0"/>
          </a:p>
        </p:txBody>
      </p:sp>
    </p:spTree>
    <p:extLst>
      <p:ext uri="{BB962C8B-B14F-4D97-AF65-F5344CB8AC3E}">
        <p14:creationId xmlns:p14="http://schemas.microsoft.com/office/powerpoint/2010/main" val="1462962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994" y="172752"/>
            <a:ext cx="7886700" cy="684497"/>
          </a:xfrm>
        </p:spPr>
        <p:txBody>
          <a:bodyPr>
            <a:normAutofit fontScale="90000"/>
          </a:bodyPr>
          <a:lstStyle/>
          <a:p>
            <a:r>
              <a:rPr lang="en-US" dirty="0"/>
              <a:t>K-means</a:t>
            </a:r>
          </a:p>
        </p:txBody>
      </p:sp>
      <p:sp>
        <p:nvSpPr>
          <p:cNvPr id="6" name="TextBox 5"/>
          <p:cNvSpPr txBox="1"/>
          <p:nvPr/>
        </p:nvSpPr>
        <p:spPr>
          <a:xfrm>
            <a:off x="444843" y="2052595"/>
            <a:ext cx="4287795" cy="1200329"/>
          </a:xfrm>
          <a:prstGeom prst="rect">
            <a:avLst/>
          </a:prstGeom>
          <a:noFill/>
        </p:spPr>
        <p:txBody>
          <a:bodyPr wrap="square" rtlCol="0">
            <a:spAutoFit/>
          </a:bodyPr>
          <a:lstStyle/>
          <a:p>
            <a:r>
              <a:rPr lang="en-US" dirty="0"/>
              <a:t>Group 1: </a:t>
            </a:r>
            <a:r>
              <a:rPr lang="en-US" b="1" dirty="0"/>
              <a:t>New School</a:t>
            </a:r>
          </a:p>
          <a:p>
            <a:pPr marL="285750" indent="-285750">
              <a:buFont typeface="Arial" charset="0"/>
              <a:buChar char="•"/>
            </a:pPr>
            <a:r>
              <a:rPr lang="en-US" dirty="0"/>
              <a:t>Average speech is 50 y/o</a:t>
            </a:r>
          </a:p>
          <a:p>
            <a:pPr marL="285750" indent="-285750">
              <a:buFont typeface="Arial" charset="0"/>
              <a:buChar char="•"/>
            </a:pPr>
            <a:r>
              <a:rPr lang="en-US" dirty="0"/>
              <a:t>2-party system</a:t>
            </a:r>
          </a:p>
          <a:p>
            <a:pPr marL="285750" indent="-285750">
              <a:buFont typeface="Arial" charset="0"/>
              <a:buChar char="•"/>
            </a:pPr>
            <a:r>
              <a:rPr lang="en-US" dirty="0"/>
              <a:t>Shorter and poignant</a:t>
            </a:r>
          </a:p>
        </p:txBody>
      </p:sp>
      <p:sp>
        <p:nvSpPr>
          <p:cNvPr id="7" name="TextBox 6"/>
          <p:cNvSpPr txBox="1"/>
          <p:nvPr/>
        </p:nvSpPr>
        <p:spPr>
          <a:xfrm>
            <a:off x="4728520" y="2024020"/>
            <a:ext cx="4411362" cy="1200329"/>
          </a:xfrm>
          <a:prstGeom prst="rect">
            <a:avLst/>
          </a:prstGeom>
          <a:noFill/>
        </p:spPr>
        <p:txBody>
          <a:bodyPr wrap="square" rtlCol="0">
            <a:spAutoFit/>
          </a:bodyPr>
          <a:lstStyle/>
          <a:p>
            <a:r>
              <a:rPr lang="en-US" dirty="0"/>
              <a:t>Group 2: </a:t>
            </a:r>
            <a:r>
              <a:rPr lang="en-US" b="1" dirty="0"/>
              <a:t>Old School</a:t>
            </a:r>
          </a:p>
          <a:p>
            <a:pPr marL="285750" indent="-285750">
              <a:buFont typeface="Arial" charset="0"/>
              <a:buChar char="•"/>
            </a:pPr>
            <a:r>
              <a:rPr lang="en-US" dirty="0"/>
              <a:t>Average speech is 150 y/o</a:t>
            </a:r>
          </a:p>
          <a:p>
            <a:pPr marL="285750" indent="-285750">
              <a:buFont typeface="Arial" charset="0"/>
              <a:buChar char="•"/>
            </a:pPr>
            <a:r>
              <a:rPr lang="en-US" dirty="0"/>
              <a:t>Several parties</a:t>
            </a:r>
          </a:p>
          <a:p>
            <a:pPr marL="285750" indent="-285750">
              <a:buFont typeface="Arial" charset="0"/>
              <a:buChar char="•"/>
            </a:pPr>
            <a:r>
              <a:rPr lang="en-US" dirty="0"/>
              <a:t>Long-winded and boring (less emotional)</a:t>
            </a:r>
          </a:p>
        </p:txBody>
      </p:sp>
      <p:sp>
        <p:nvSpPr>
          <p:cNvPr id="8" name="TextBox 7"/>
          <p:cNvSpPr txBox="1"/>
          <p:nvPr/>
        </p:nvSpPr>
        <p:spPr>
          <a:xfrm>
            <a:off x="-4119" y="5094612"/>
            <a:ext cx="2571750" cy="584775"/>
          </a:xfrm>
          <a:prstGeom prst="rect">
            <a:avLst/>
          </a:prstGeom>
          <a:noFill/>
        </p:spPr>
        <p:txBody>
          <a:bodyPr wrap="square" rtlCol="0">
            <a:spAutoFit/>
          </a:bodyPr>
          <a:lstStyle/>
          <a:p>
            <a:r>
              <a:rPr lang="en-US" sz="1600" dirty="0"/>
              <a:t>Group 1: </a:t>
            </a:r>
            <a:r>
              <a:rPr lang="en-US" sz="1600" b="1" dirty="0"/>
              <a:t>Please Stop Talking</a:t>
            </a:r>
          </a:p>
          <a:p>
            <a:pPr marL="285750" indent="-285750">
              <a:buFont typeface="Arial" charset="0"/>
              <a:buChar char="•"/>
            </a:pPr>
            <a:r>
              <a:rPr lang="en-US" sz="1600" dirty="0"/>
              <a:t> Long, dry speeches</a:t>
            </a:r>
          </a:p>
        </p:txBody>
      </p:sp>
      <p:sp>
        <p:nvSpPr>
          <p:cNvPr id="9" name="TextBox 8"/>
          <p:cNvSpPr txBox="1"/>
          <p:nvPr/>
        </p:nvSpPr>
        <p:spPr>
          <a:xfrm>
            <a:off x="2447925" y="5094612"/>
            <a:ext cx="1989438" cy="1323439"/>
          </a:xfrm>
          <a:prstGeom prst="rect">
            <a:avLst/>
          </a:prstGeom>
          <a:noFill/>
        </p:spPr>
        <p:txBody>
          <a:bodyPr wrap="square" rtlCol="0">
            <a:spAutoFit/>
          </a:bodyPr>
          <a:lstStyle/>
          <a:p>
            <a:r>
              <a:rPr lang="en-US" sz="1600" dirty="0"/>
              <a:t>Group 2: </a:t>
            </a:r>
            <a:r>
              <a:rPr lang="en-US" sz="1600" b="1" dirty="0"/>
              <a:t>New School (Again)</a:t>
            </a:r>
          </a:p>
          <a:p>
            <a:pPr marL="285750" indent="-285750">
              <a:buFont typeface="Arial" charset="0"/>
              <a:buChar char="•"/>
            </a:pPr>
            <a:r>
              <a:rPr lang="en-US" sz="1600" dirty="0"/>
              <a:t>Replica of k2,G1</a:t>
            </a:r>
          </a:p>
          <a:p>
            <a:pPr marL="285750" indent="-285750">
              <a:buFont typeface="Arial" charset="0"/>
              <a:buChar char="•"/>
            </a:pPr>
            <a:r>
              <a:rPr lang="en-US" sz="1600" dirty="0"/>
              <a:t>Most distinct cluster </a:t>
            </a:r>
          </a:p>
        </p:txBody>
      </p:sp>
      <p:sp>
        <p:nvSpPr>
          <p:cNvPr id="10" name="TextBox 9"/>
          <p:cNvSpPr txBox="1"/>
          <p:nvPr/>
        </p:nvSpPr>
        <p:spPr>
          <a:xfrm>
            <a:off x="4538019" y="5094612"/>
            <a:ext cx="2400300" cy="1815882"/>
          </a:xfrm>
          <a:prstGeom prst="rect">
            <a:avLst/>
          </a:prstGeom>
          <a:noFill/>
        </p:spPr>
        <p:txBody>
          <a:bodyPr wrap="square" rtlCol="0">
            <a:spAutoFit/>
          </a:bodyPr>
          <a:lstStyle/>
          <a:p>
            <a:r>
              <a:rPr lang="en-US" sz="1600" dirty="0"/>
              <a:t>Group 3: </a:t>
            </a:r>
            <a:r>
              <a:rPr lang="en-US" sz="1600" b="1" dirty="0"/>
              <a:t>The Quick And Easy Liberals</a:t>
            </a:r>
          </a:p>
          <a:p>
            <a:pPr marL="285750" indent="-285750">
              <a:buFont typeface="Arial" charset="0"/>
              <a:buChar char="•"/>
            </a:pPr>
            <a:r>
              <a:rPr lang="en-US" sz="1600" dirty="0"/>
              <a:t>Short speeches</a:t>
            </a:r>
          </a:p>
          <a:p>
            <a:pPr marL="285750" indent="-285750">
              <a:buFont typeface="Arial" charset="0"/>
              <a:buChar char="•"/>
            </a:pPr>
            <a:r>
              <a:rPr lang="en-US" sz="1600" dirty="0"/>
              <a:t>Least variance of sentiment</a:t>
            </a:r>
          </a:p>
          <a:p>
            <a:pPr marL="285750" indent="-285750">
              <a:buFont typeface="Arial" charset="0"/>
              <a:buChar char="•"/>
            </a:pPr>
            <a:r>
              <a:rPr lang="en-US" sz="1600" dirty="0"/>
              <a:t>Lowest sent in both categories</a:t>
            </a:r>
          </a:p>
        </p:txBody>
      </p:sp>
      <p:sp>
        <p:nvSpPr>
          <p:cNvPr id="11" name="TextBox 10"/>
          <p:cNvSpPr txBox="1"/>
          <p:nvPr/>
        </p:nvSpPr>
        <p:spPr>
          <a:xfrm>
            <a:off x="6938319" y="5094612"/>
            <a:ext cx="2205681" cy="1323439"/>
          </a:xfrm>
          <a:prstGeom prst="rect">
            <a:avLst/>
          </a:prstGeom>
          <a:noFill/>
        </p:spPr>
        <p:txBody>
          <a:bodyPr wrap="square" rtlCol="0">
            <a:spAutoFit/>
          </a:bodyPr>
          <a:lstStyle/>
          <a:p>
            <a:r>
              <a:rPr lang="en-US" sz="1600" dirty="0"/>
              <a:t>Group 4: </a:t>
            </a:r>
            <a:r>
              <a:rPr lang="en-US" sz="1600" b="1" dirty="0"/>
              <a:t>Emotional Old Men</a:t>
            </a:r>
          </a:p>
          <a:p>
            <a:pPr marL="285750" indent="-285750">
              <a:buFont typeface="Arial" charset="0"/>
              <a:buChar char="•"/>
            </a:pPr>
            <a:r>
              <a:rPr lang="en-US" sz="1600" dirty="0"/>
              <a:t>Every Lincoln speech</a:t>
            </a:r>
          </a:p>
          <a:p>
            <a:pPr marL="285750" indent="-285750">
              <a:buFont typeface="Arial" charset="0"/>
              <a:buChar char="•"/>
            </a:pPr>
            <a:r>
              <a:rPr lang="en-US" sz="1600" dirty="0"/>
              <a:t>Largest sentiment variance </a:t>
            </a:r>
          </a:p>
        </p:txBody>
      </p:sp>
      <p:graphicFrame>
        <p:nvGraphicFramePr>
          <p:cNvPr id="3" name="Table 2">
            <a:extLst>
              <a:ext uri="{FF2B5EF4-FFF2-40B4-BE49-F238E27FC236}">
                <a16:creationId xmlns:a16="http://schemas.microsoft.com/office/drawing/2014/main" id="{BA9D3329-B930-4BA0-9CC9-72D4A8AEEF30}"/>
              </a:ext>
            </a:extLst>
          </p:cNvPr>
          <p:cNvGraphicFramePr>
            <a:graphicFrameLocks noGrp="1"/>
          </p:cNvGraphicFramePr>
          <p:nvPr/>
        </p:nvGraphicFramePr>
        <p:xfrm>
          <a:off x="3" y="971507"/>
          <a:ext cx="9139880" cy="975360"/>
        </p:xfrm>
        <a:graphic>
          <a:graphicData uri="http://schemas.openxmlformats.org/drawingml/2006/table">
            <a:tbl>
              <a:tblPr firstRow="1" bandRow="1">
                <a:tableStyleId>{5940675A-B579-460E-94D1-54222C63F5DA}</a:tableStyleId>
              </a:tblPr>
              <a:tblGrid>
                <a:gridCol w="697162">
                  <a:extLst>
                    <a:ext uri="{9D8B030D-6E8A-4147-A177-3AD203B41FA5}">
                      <a16:colId xmlns:a16="http://schemas.microsoft.com/office/drawing/2014/main" val="3275872725"/>
                    </a:ext>
                  </a:extLst>
                </a:gridCol>
                <a:gridCol w="782830">
                  <a:extLst>
                    <a:ext uri="{9D8B030D-6E8A-4147-A177-3AD203B41FA5}">
                      <a16:colId xmlns:a16="http://schemas.microsoft.com/office/drawing/2014/main" val="3639414055"/>
                    </a:ext>
                  </a:extLst>
                </a:gridCol>
                <a:gridCol w="984274">
                  <a:extLst>
                    <a:ext uri="{9D8B030D-6E8A-4147-A177-3AD203B41FA5}">
                      <a16:colId xmlns:a16="http://schemas.microsoft.com/office/drawing/2014/main" val="2619181149"/>
                    </a:ext>
                  </a:extLst>
                </a:gridCol>
                <a:gridCol w="888880">
                  <a:extLst>
                    <a:ext uri="{9D8B030D-6E8A-4147-A177-3AD203B41FA5}">
                      <a16:colId xmlns:a16="http://schemas.microsoft.com/office/drawing/2014/main" val="2268695421"/>
                    </a:ext>
                  </a:extLst>
                </a:gridCol>
                <a:gridCol w="866634">
                  <a:extLst>
                    <a:ext uri="{9D8B030D-6E8A-4147-A177-3AD203B41FA5}">
                      <a16:colId xmlns:a16="http://schemas.microsoft.com/office/drawing/2014/main" val="705609358"/>
                    </a:ext>
                  </a:extLst>
                </a:gridCol>
                <a:gridCol w="1001681">
                  <a:extLst>
                    <a:ext uri="{9D8B030D-6E8A-4147-A177-3AD203B41FA5}">
                      <a16:colId xmlns:a16="http://schemas.microsoft.com/office/drawing/2014/main" val="4099660444"/>
                    </a:ext>
                  </a:extLst>
                </a:gridCol>
                <a:gridCol w="905202">
                  <a:extLst>
                    <a:ext uri="{9D8B030D-6E8A-4147-A177-3AD203B41FA5}">
                      <a16:colId xmlns:a16="http://schemas.microsoft.com/office/drawing/2014/main" val="1317122063"/>
                    </a:ext>
                  </a:extLst>
                </a:gridCol>
                <a:gridCol w="970947">
                  <a:extLst>
                    <a:ext uri="{9D8B030D-6E8A-4147-A177-3AD203B41FA5}">
                      <a16:colId xmlns:a16="http://schemas.microsoft.com/office/drawing/2014/main" val="2457222596"/>
                    </a:ext>
                  </a:extLst>
                </a:gridCol>
                <a:gridCol w="1022850">
                  <a:extLst>
                    <a:ext uri="{9D8B030D-6E8A-4147-A177-3AD203B41FA5}">
                      <a16:colId xmlns:a16="http://schemas.microsoft.com/office/drawing/2014/main" val="2584042207"/>
                    </a:ext>
                  </a:extLst>
                </a:gridCol>
                <a:gridCol w="1019420">
                  <a:extLst>
                    <a:ext uri="{9D8B030D-6E8A-4147-A177-3AD203B41FA5}">
                      <a16:colId xmlns:a16="http://schemas.microsoft.com/office/drawing/2014/main" val="144962241"/>
                    </a:ext>
                  </a:extLst>
                </a:gridCol>
              </a:tblGrid>
              <a:tr h="274320">
                <a:tc>
                  <a:txBody>
                    <a:bodyPr/>
                    <a:lstStyle/>
                    <a:p>
                      <a:pPr algn="ctr"/>
                      <a:r>
                        <a:rPr lang="en-US" sz="1100" b="1" dirty="0"/>
                        <a:t>Cluster</a:t>
                      </a:r>
                    </a:p>
                  </a:txBody>
                  <a:tcPr anchor="ctr"/>
                </a:tc>
                <a:tc>
                  <a:txBody>
                    <a:bodyPr/>
                    <a:lstStyle/>
                    <a:p>
                      <a:pPr algn="ctr"/>
                      <a:r>
                        <a:rPr lang="en-US" sz="1100" b="1" dirty="0"/>
                        <a:t>Avg. Date</a:t>
                      </a:r>
                    </a:p>
                  </a:txBody>
                  <a:tcPr anchor="ctr"/>
                </a:tc>
                <a:tc>
                  <a:txBody>
                    <a:bodyPr/>
                    <a:lstStyle/>
                    <a:p>
                      <a:pPr algn="ctr"/>
                      <a:r>
                        <a:rPr lang="en-US" sz="1100" b="1" dirty="0"/>
                        <a:t>Avg. Word Count</a:t>
                      </a:r>
                    </a:p>
                  </a:txBody>
                  <a:tcPr anchor="ctr"/>
                </a:tc>
                <a:tc>
                  <a:txBody>
                    <a:bodyPr/>
                    <a:lstStyle/>
                    <a:p>
                      <a:pPr algn="ctr"/>
                      <a:r>
                        <a:rPr lang="en-US" sz="1100" b="1" dirty="0"/>
                        <a:t>Avg. Neg Score</a:t>
                      </a:r>
                    </a:p>
                  </a:txBody>
                  <a:tcPr anchor="ctr"/>
                </a:tc>
                <a:tc>
                  <a:txBody>
                    <a:bodyPr/>
                    <a:lstStyle/>
                    <a:p>
                      <a:pPr algn="ctr"/>
                      <a:r>
                        <a:rPr lang="en-US" sz="1100" b="1" dirty="0"/>
                        <a:t>Avg. Pos Score</a:t>
                      </a:r>
                    </a:p>
                  </a:txBody>
                  <a:tcPr anchor="ctr"/>
                </a:tc>
                <a:tc>
                  <a:txBody>
                    <a:bodyPr/>
                    <a:lstStyle/>
                    <a:p>
                      <a:pPr algn="ctr"/>
                      <a:r>
                        <a:rPr lang="en-US" sz="1100" b="1" dirty="0"/>
                        <a:t>Avg. Term Length</a:t>
                      </a:r>
                    </a:p>
                  </a:txBody>
                  <a:tcPr anchor="ctr"/>
                </a:tc>
                <a:tc>
                  <a:txBody>
                    <a:bodyPr/>
                    <a:lstStyle/>
                    <a:p>
                      <a:pPr algn="ctr"/>
                      <a:r>
                        <a:rPr lang="en-US" sz="1100" b="1" dirty="0"/>
                        <a:t>Speeches</a:t>
                      </a:r>
                    </a:p>
                  </a:txBody>
                  <a:tcPr anchor="ctr"/>
                </a:tc>
                <a:tc>
                  <a:txBody>
                    <a:bodyPr/>
                    <a:lstStyle/>
                    <a:p>
                      <a:pPr algn="ctr"/>
                      <a:r>
                        <a:rPr lang="en-US" sz="1100" b="1" dirty="0"/>
                        <a:t>Democrat</a:t>
                      </a:r>
                    </a:p>
                  </a:txBody>
                  <a:tcPr anchor="ctr"/>
                </a:tc>
                <a:tc>
                  <a:txBody>
                    <a:bodyPr/>
                    <a:lstStyle/>
                    <a:p>
                      <a:pPr algn="ctr"/>
                      <a:r>
                        <a:rPr lang="en-US" sz="1100" b="1" dirty="0"/>
                        <a:t>Republican</a:t>
                      </a:r>
                    </a:p>
                  </a:txBody>
                  <a:tcPr anchor="ctr"/>
                </a:tc>
                <a:tc>
                  <a:txBody>
                    <a:bodyPr/>
                    <a:lstStyle/>
                    <a:p>
                      <a:pPr algn="ctr"/>
                      <a:r>
                        <a:rPr lang="en-US" sz="1100" b="1" dirty="0"/>
                        <a:t>Other Party</a:t>
                      </a:r>
                    </a:p>
                  </a:txBody>
                  <a:tcPr anchor="ctr"/>
                </a:tc>
                <a:extLst>
                  <a:ext uri="{0D108BD9-81ED-4DB2-BD59-A6C34878D82A}">
                    <a16:rowId xmlns:a16="http://schemas.microsoft.com/office/drawing/2014/main" val="448997090"/>
                  </a:ext>
                </a:extLst>
              </a:tr>
              <a:tr h="274320">
                <a:tc>
                  <a:txBody>
                    <a:bodyPr/>
                    <a:lstStyle/>
                    <a:p>
                      <a:pPr algn="ctr"/>
                      <a:r>
                        <a:rPr lang="en-US" sz="1100" b="1" dirty="0"/>
                        <a:t>1</a:t>
                      </a:r>
                    </a:p>
                  </a:txBody>
                  <a:tcPr anchor="ctr"/>
                </a:tc>
                <a:tc>
                  <a:txBody>
                    <a:bodyPr/>
                    <a:lstStyle/>
                    <a:p>
                      <a:pPr algn="ctr"/>
                      <a:r>
                        <a:rPr lang="en-US" sz="1100" dirty="0"/>
                        <a:t>1969</a:t>
                      </a:r>
                    </a:p>
                  </a:txBody>
                  <a:tcPr anchor="ctr">
                    <a:solidFill>
                      <a:srgbClr val="00B050"/>
                    </a:solidFill>
                  </a:tcPr>
                </a:tc>
                <a:tc>
                  <a:txBody>
                    <a:bodyPr/>
                    <a:lstStyle/>
                    <a:p>
                      <a:pPr algn="ctr"/>
                      <a:r>
                        <a:rPr lang="en-US" sz="1100" dirty="0"/>
                        <a:t>1501</a:t>
                      </a:r>
                    </a:p>
                  </a:txBody>
                  <a:tcPr anchor="ctr">
                    <a:solidFill>
                      <a:srgbClr val="C00000"/>
                    </a:solidFill>
                  </a:tcPr>
                </a:tc>
                <a:tc>
                  <a:txBody>
                    <a:bodyPr/>
                    <a:lstStyle/>
                    <a:p>
                      <a:pPr algn="ctr"/>
                      <a:r>
                        <a:rPr lang="en-US" sz="1100" dirty="0"/>
                        <a:t>0.124</a:t>
                      </a:r>
                    </a:p>
                  </a:txBody>
                  <a:tcPr anchor="ctr">
                    <a:solidFill>
                      <a:srgbClr val="00B050"/>
                    </a:solidFill>
                  </a:tcPr>
                </a:tc>
                <a:tc>
                  <a:txBody>
                    <a:bodyPr/>
                    <a:lstStyle/>
                    <a:p>
                      <a:pPr algn="ctr"/>
                      <a:r>
                        <a:rPr lang="en-US" sz="1100" dirty="0"/>
                        <a:t>0.268</a:t>
                      </a:r>
                    </a:p>
                  </a:txBody>
                  <a:tcPr anchor="ctr">
                    <a:solidFill>
                      <a:srgbClr val="00B050"/>
                    </a:solidFill>
                  </a:tcPr>
                </a:tc>
                <a:tc>
                  <a:txBody>
                    <a:bodyPr/>
                    <a:lstStyle/>
                    <a:p>
                      <a:pPr algn="ctr"/>
                      <a:r>
                        <a:rPr lang="en-US" sz="1100" dirty="0"/>
                        <a:t>5.45</a:t>
                      </a:r>
                    </a:p>
                  </a:txBody>
                  <a:tcPr anchor="ctr">
                    <a:solidFill>
                      <a:schemeClr val="accent1"/>
                    </a:solidFill>
                  </a:tcPr>
                </a:tc>
                <a:tc>
                  <a:txBody>
                    <a:bodyPr/>
                    <a:lstStyle/>
                    <a:p>
                      <a:pPr algn="ctr"/>
                      <a:r>
                        <a:rPr lang="en-US" sz="1100" dirty="0"/>
                        <a:t>47</a:t>
                      </a:r>
                    </a:p>
                  </a:txBody>
                  <a:tcPr anchor="ctr">
                    <a:solidFill>
                      <a:srgbClr val="C00000"/>
                    </a:solidFill>
                  </a:tcPr>
                </a:tc>
                <a:tc>
                  <a:txBody>
                    <a:bodyPr/>
                    <a:lstStyle/>
                    <a:p>
                      <a:pPr algn="ctr"/>
                      <a:r>
                        <a:rPr lang="en-US" sz="1100" dirty="0"/>
                        <a:t>40%</a:t>
                      </a:r>
                    </a:p>
                  </a:txBody>
                  <a:tcPr anchor="ctr">
                    <a:solidFill>
                      <a:srgbClr val="00B050"/>
                    </a:solidFill>
                  </a:tcPr>
                </a:tc>
                <a:tc>
                  <a:txBody>
                    <a:bodyPr/>
                    <a:lstStyle/>
                    <a:p>
                      <a:pPr algn="ctr"/>
                      <a:r>
                        <a:rPr lang="en-US" sz="1100" dirty="0"/>
                        <a:t>51%</a:t>
                      </a:r>
                    </a:p>
                  </a:txBody>
                  <a:tcPr anchor="ctr">
                    <a:solidFill>
                      <a:srgbClr val="00B050"/>
                    </a:solidFill>
                  </a:tcPr>
                </a:tc>
                <a:tc>
                  <a:txBody>
                    <a:bodyPr/>
                    <a:lstStyle/>
                    <a:p>
                      <a:pPr algn="ctr"/>
                      <a:r>
                        <a:rPr lang="en-US" sz="1100" dirty="0"/>
                        <a:t>9%</a:t>
                      </a:r>
                    </a:p>
                  </a:txBody>
                  <a:tcPr anchor="ctr">
                    <a:solidFill>
                      <a:srgbClr val="C00000"/>
                    </a:solidFill>
                  </a:tcPr>
                </a:tc>
                <a:extLst>
                  <a:ext uri="{0D108BD9-81ED-4DB2-BD59-A6C34878D82A}">
                    <a16:rowId xmlns:a16="http://schemas.microsoft.com/office/drawing/2014/main" val="2472458124"/>
                  </a:ext>
                </a:extLst>
              </a:tr>
              <a:tr h="274320">
                <a:tc>
                  <a:txBody>
                    <a:bodyPr/>
                    <a:lstStyle/>
                    <a:p>
                      <a:pPr algn="ctr"/>
                      <a:r>
                        <a:rPr lang="en-US" sz="1100" b="1" dirty="0"/>
                        <a:t>2</a:t>
                      </a:r>
                    </a:p>
                  </a:txBody>
                  <a:tcPr anchor="ctr"/>
                </a:tc>
                <a:tc>
                  <a:txBody>
                    <a:bodyPr/>
                    <a:lstStyle/>
                    <a:p>
                      <a:pPr algn="ctr"/>
                      <a:r>
                        <a:rPr lang="en-US" sz="1100" dirty="0"/>
                        <a:t>1867</a:t>
                      </a:r>
                    </a:p>
                  </a:txBody>
                  <a:tcPr anchor="ctr">
                    <a:solidFill>
                      <a:srgbClr val="C00000"/>
                    </a:solidFill>
                  </a:tcPr>
                </a:tc>
                <a:tc>
                  <a:txBody>
                    <a:bodyPr/>
                    <a:lstStyle/>
                    <a:p>
                      <a:pPr algn="ctr"/>
                      <a:r>
                        <a:rPr lang="en-US" sz="1100" dirty="0"/>
                        <a:t>2217</a:t>
                      </a:r>
                    </a:p>
                  </a:txBody>
                  <a:tcPr anchor="ctr">
                    <a:solidFill>
                      <a:srgbClr val="00B050"/>
                    </a:solidFill>
                  </a:tcPr>
                </a:tc>
                <a:tc>
                  <a:txBody>
                    <a:bodyPr/>
                    <a:lstStyle/>
                    <a:p>
                      <a:pPr algn="ctr"/>
                      <a:r>
                        <a:rPr lang="en-US" sz="1100" dirty="0"/>
                        <a:t>0.093</a:t>
                      </a:r>
                    </a:p>
                  </a:txBody>
                  <a:tcPr anchor="ctr">
                    <a:solidFill>
                      <a:srgbClr val="C00000"/>
                    </a:solidFill>
                  </a:tcPr>
                </a:tc>
                <a:tc>
                  <a:txBody>
                    <a:bodyPr/>
                    <a:lstStyle/>
                    <a:p>
                      <a:pPr algn="ctr"/>
                      <a:r>
                        <a:rPr lang="en-US" sz="1100" dirty="0"/>
                        <a:t>0.239</a:t>
                      </a:r>
                    </a:p>
                  </a:txBody>
                  <a:tcPr anchor="ctr">
                    <a:solidFill>
                      <a:srgbClr val="C00000"/>
                    </a:solidFill>
                  </a:tcPr>
                </a:tc>
                <a:tc>
                  <a:txBody>
                    <a:bodyPr/>
                    <a:lstStyle/>
                    <a:p>
                      <a:pPr algn="ctr"/>
                      <a:r>
                        <a:rPr lang="en-US" sz="1100" dirty="0"/>
                        <a:t>4.62</a:t>
                      </a:r>
                    </a:p>
                  </a:txBody>
                  <a:tcPr anchor="ctr">
                    <a:solidFill>
                      <a:schemeClr val="accent1"/>
                    </a:solidFill>
                  </a:tcPr>
                </a:tc>
                <a:tc>
                  <a:txBody>
                    <a:bodyPr/>
                    <a:lstStyle/>
                    <a:p>
                      <a:pPr algn="ctr"/>
                      <a:r>
                        <a:rPr lang="en-US" sz="1100" dirty="0"/>
                        <a:t>75</a:t>
                      </a:r>
                    </a:p>
                  </a:txBody>
                  <a:tcPr anchor="ctr">
                    <a:solidFill>
                      <a:srgbClr val="00B050"/>
                    </a:solidFill>
                  </a:tcPr>
                </a:tc>
                <a:tc>
                  <a:txBody>
                    <a:bodyPr/>
                    <a:lstStyle/>
                    <a:p>
                      <a:pPr algn="ctr"/>
                      <a:r>
                        <a:rPr lang="en-US" sz="1100" dirty="0"/>
                        <a:t>27%</a:t>
                      </a:r>
                    </a:p>
                  </a:txBody>
                  <a:tcPr anchor="ctr">
                    <a:solidFill>
                      <a:srgbClr val="C00000"/>
                    </a:solidFill>
                  </a:tcPr>
                </a:tc>
                <a:tc>
                  <a:txBody>
                    <a:bodyPr/>
                    <a:lstStyle/>
                    <a:p>
                      <a:pPr algn="ctr"/>
                      <a:r>
                        <a:rPr lang="en-US" sz="1100" dirty="0"/>
                        <a:t>37%</a:t>
                      </a:r>
                    </a:p>
                  </a:txBody>
                  <a:tcPr anchor="ctr">
                    <a:solidFill>
                      <a:srgbClr val="C00000"/>
                    </a:solidFill>
                  </a:tcPr>
                </a:tc>
                <a:tc>
                  <a:txBody>
                    <a:bodyPr/>
                    <a:lstStyle/>
                    <a:p>
                      <a:pPr algn="ctr"/>
                      <a:r>
                        <a:rPr lang="en-US" sz="1100" dirty="0"/>
                        <a:t>36%</a:t>
                      </a:r>
                    </a:p>
                  </a:txBody>
                  <a:tcPr anchor="ctr">
                    <a:solidFill>
                      <a:srgbClr val="00B050"/>
                    </a:solidFill>
                  </a:tcPr>
                </a:tc>
                <a:extLst>
                  <a:ext uri="{0D108BD9-81ED-4DB2-BD59-A6C34878D82A}">
                    <a16:rowId xmlns:a16="http://schemas.microsoft.com/office/drawing/2014/main" val="2247834842"/>
                  </a:ext>
                </a:extLst>
              </a:tr>
            </a:tbl>
          </a:graphicData>
        </a:graphic>
      </p:graphicFrame>
      <p:graphicFrame>
        <p:nvGraphicFramePr>
          <p:cNvPr id="12" name="Table 11">
            <a:extLst>
              <a:ext uri="{FF2B5EF4-FFF2-40B4-BE49-F238E27FC236}">
                <a16:creationId xmlns:a16="http://schemas.microsoft.com/office/drawing/2014/main" id="{DB5D3CBC-8446-4A75-95DF-634F0224B81A}"/>
              </a:ext>
            </a:extLst>
          </p:cNvPr>
          <p:cNvGraphicFramePr>
            <a:graphicFrameLocks noGrp="1"/>
          </p:cNvGraphicFramePr>
          <p:nvPr/>
        </p:nvGraphicFramePr>
        <p:xfrm>
          <a:off x="-4119" y="3454407"/>
          <a:ext cx="9148119" cy="1524000"/>
        </p:xfrm>
        <a:graphic>
          <a:graphicData uri="http://schemas.openxmlformats.org/drawingml/2006/table">
            <a:tbl>
              <a:tblPr firstRow="1" bandRow="1">
                <a:tableStyleId>{5940675A-B579-460E-94D1-54222C63F5DA}</a:tableStyleId>
              </a:tblPr>
              <a:tblGrid>
                <a:gridCol w="692412">
                  <a:extLst>
                    <a:ext uri="{9D8B030D-6E8A-4147-A177-3AD203B41FA5}">
                      <a16:colId xmlns:a16="http://schemas.microsoft.com/office/drawing/2014/main" val="3275872725"/>
                    </a:ext>
                  </a:extLst>
                </a:gridCol>
                <a:gridCol w="700101">
                  <a:extLst>
                    <a:ext uri="{9D8B030D-6E8A-4147-A177-3AD203B41FA5}">
                      <a16:colId xmlns:a16="http://schemas.microsoft.com/office/drawing/2014/main" val="3639414055"/>
                    </a:ext>
                  </a:extLst>
                </a:gridCol>
                <a:gridCol w="1094464">
                  <a:extLst>
                    <a:ext uri="{9D8B030D-6E8A-4147-A177-3AD203B41FA5}">
                      <a16:colId xmlns:a16="http://schemas.microsoft.com/office/drawing/2014/main" val="2619181149"/>
                    </a:ext>
                  </a:extLst>
                </a:gridCol>
                <a:gridCol w="988391">
                  <a:extLst>
                    <a:ext uri="{9D8B030D-6E8A-4147-A177-3AD203B41FA5}">
                      <a16:colId xmlns:a16="http://schemas.microsoft.com/office/drawing/2014/main" val="2268695421"/>
                    </a:ext>
                  </a:extLst>
                </a:gridCol>
                <a:gridCol w="963653">
                  <a:extLst>
                    <a:ext uri="{9D8B030D-6E8A-4147-A177-3AD203B41FA5}">
                      <a16:colId xmlns:a16="http://schemas.microsoft.com/office/drawing/2014/main" val="705609358"/>
                    </a:ext>
                  </a:extLst>
                </a:gridCol>
                <a:gridCol w="963653">
                  <a:extLst>
                    <a:ext uri="{9D8B030D-6E8A-4147-A177-3AD203B41FA5}">
                      <a16:colId xmlns:a16="http://schemas.microsoft.com/office/drawing/2014/main" val="84759840"/>
                    </a:ext>
                  </a:extLst>
                </a:gridCol>
                <a:gridCol w="815556">
                  <a:extLst>
                    <a:ext uri="{9D8B030D-6E8A-4147-A177-3AD203B41FA5}">
                      <a16:colId xmlns:a16="http://schemas.microsoft.com/office/drawing/2014/main" val="1317122063"/>
                    </a:ext>
                  </a:extLst>
                </a:gridCol>
                <a:gridCol w="874790">
                  <a:extLst>
                    <a:ext uri="{9D8B030D-6E8A-4147-A177-3AD203B41FA5}">
                      <a16:colId xmlns:a16="http://schemas.microsoft.com/office/drawing/2014/main" val="2457222596"/>
                    </a:ext>
                  </a:extLst>
                </a:gridCol>
                <a:gridCol w="921554">
                  <a:extLst>
                    <a:ext uri="{9D8B030D-6E8A-4147-A177-3AD203B41FA5}">
                      <a16:colId xmlns:a16="http://schemas.microsoft.com/office/drawing/2014/main" val="2584042207"/>
                    </a:ext>
                  </a:extLst>
                </a:gridCol>
                <a:gridCol w="1133545">
                  <a:extLst>
                    <a:ext uri="{9D8B030D-6E8A-4147-A177-3AD203B41FA5}">
                      <a16:colId xmlns:a16="http://schemas.microsoft.com/office/drawing/2014/main" val="144962241"/>
                    </a:ext>
                  </a:extLst>
                </a:gridCol>
              </a:tblGrid>
              <a:tr h="274320">
                <a:tc>
                  <a:txBody>
                    <a:bodyPr/>
                    <a:lstStyle/>
                    <a:p>
                      <a:pPr algn="ctr"/>
                      <a:r>
                        <a:rPr lang="en-US" sz="1100" b="1" dirty="0"/>
                        <a:t>Cluster</a:t>
                      </a:r>
                    </a:p>
                  </a:txBody>
                  <a:tcPr anchor="ctr">
                    <a:solidFill>
                      <a:schemeClr val="bg1"/>
                    </a:solidFill>
                  </a:tcPr>
                </a:tc>
                <a:tc>
                  <a:txBody>
                    <a:bodyPr/>
                    <a:lstStyle/>
                    <a:p>
                      <a:pPr algn="ctr"/>
                      <a:r>
                        <a:rPr lang="en-US" sz="1100" b="1" dirty="0"/>
                        <a:t>Avg. Date</a:t>
                      </a:r>
                    </a:p>
                  </a:txBody>
                  <a:tcPr anchor="ctr">
                    <a:solidFill>
                      <a:schemeClr val="bg1"/>
                    </a:solidFill>
                  </a:tcPr>
                </a:tc>
                <a:tc>
                  <a:txBody>
                    <a:bodyPr/>
                    <a:lstStyle/>
                    <a:p>
                      <a:pPr algn="ctr"/>
                      <a:r>
                        <a:rPr lang="en-US" sz="1100" b="1" dirty="0"/>
                        <a:t>Avg. Word Count</a:t>
                      </a:r>
                    </a:p>
                  </a:txBody>
                  <a:tcPr anchor="ctr">
                    <a:solidFill>
                      <a:schemeClr val="bg1"/>
                    </a:solidFill>
                  </a:tcPr>
                </a:tc>
                <a:tc>
                  <a:txBody>
                    <a:bodyPr/>
                    <a:lstStyle/>
                    <a:p>
                      <a:pPr algn="ctr"/>
                      <a:r>
                        <a:rPr lang="en-US" sz="1100" b="1" dirty="0"/>
                        <a:t>Avg. Neg Score</a:t>
                      </a:r>
                    </a:p>
                  </a:txBody>
                  <a:tcPr anchor="ctr">
                    <a:solidFill>
                      <a:schemeClr val="bg1"/>
                    </a:solidFill>
                  </a:tcPr>
                </a:tc>
                <a:tc>
                  <a:txBody>
                    <a:bodyPr/>
                    <a:lstStyle/>
                    <a:p>
                      <a:pPr algn="ctr"/>
                      <a:r>
                        <a:rPr lang="en-US" sz="1100" b="1" dirty="0"/>
                        <a:t>Avg. Pos Score</a:t>
                      </a:r>
                    </a:p>
                  </a:txBody>
                  <a:tcPr anchor="ctr">
                    <a:solidFill>
                      <a:schemeClr val="bg1"/>
                    </a:solidFill>
                  </a:tcPr>
                </a:tc>
                <a:tc>
                  <a:txBody>
                    <a:bodyPr/>
                    <a:lstStyle/>
                    <a:p>
                      <a:pPr algn="ctr"/>
                      <a:r>
                        <a:rPr lang="en-US" sz="1100" b="1" dirty="0"/>
                        <a:t>Avg. Term Length</a:t>
                      </a:r>
                    </a:p>
                  </a:txBody>
                  <a:tcPr anchor="ctr">
                    <a:solidFill>
                      <a:schemeClr val="bg1"/>
                    </a:solidFill>
                  </a:tcPr>
                </a:tc>
                <a:tc>
                  <a:txBody>
                    <a:bodyPr/>
                    <a:lstStyle/>
                    <a:p>
                      <a:pPr algn="ctr"/>
                      <a:r>
                        <a:rPr lang="en-US" sz="1100" b="1" dirty="0"/>
                        <a:t>Speeches</a:t>
                      </a:r>
                    </a:p>
                  </a:txBody>
                  <a:tcPr anchor="ctr">
                    <a:solidFill>
                      <a:schemeClr val="bg1"/>
                    </a:solidFill>
                  </a:tcPr>
                </a:tc>
                <a:tc>
                  <a:txBody>
                    <a:bodyPr/>
                    <a:lstStyle/>
                    <a:p>
                      <a:pPr algn="ctr"/>
                      <a:r>
                        <a:rPr lang="en-US" sz="1100" b="1" dirty="0"/>
                        <a:t>Democrat</a:t>
                      </a:r>
                    </a:p>
                  </a:txBody>
                  <a:tcPr anchor="ctr">
                    <a:solidFill>
                      <a:schemeClr val="bg1"/>
                    </a:solidFill>
                  </a:tcPr>
                </a:tc>
                <a:tc>
                  <a:txBody>
                    <a:bodyPr/>
                    <a:lstStyle/>
                    <a:p>
                      <a:pPr algn="ctr"/>
                      <a:r>
                        <a:rPr lang="en-US" sz="1100" b="1" dirty="0"/>
                        <a:t>Republican</a:t>
                      </a:r>
                    </a:p>
                  </a:txBody>
                  <a:tcPr anchor="ctr">
                    <a:solidFill>
                      <a:schemeClr val="bg1"/>
                    </a:solidFill>
                  </a:tcPr>
                </a:tc>
                <a:tc>
                  <a:txBody>
                    <a:bodyPr/>
                    <a:lstStyle/>
                    <a:p>
                      <a:pPr algn="ctr"/>
                      <a:r>
                        <a:rPr lang="en-US" sz="1100" b="1" dirty="0"/>
                        <a:t>Other Party</a:t>
                      </a:r>
                    </a:p>
                  </a:txBody>
                  <a:tcPr anchor="ctr">
                    <a:solidFill>
                      <a:schemeClr val="bg1"/>
                    </a:solidFill>
                  </a:tcPr>
                </a:tc>
                <a:extLst>
                  <a:ext uri="{0D108BD9-81ED-4DB2-BD59-A6C34878D82A}">
                    <a16:rowId xmlns:a16="http://schemas.microsoft.com/office/drawing/2014/main" val="448997090"/>
                  </a:ext>
                </a:extLst>
              </a:tr>
              <a:tr h="274320">
                <a:tc>
                  <a:txBody>
                    <a:bodyPr/>
                    <a:lstStyle/>
                    <a:p>
                      <a:pPr algn="ctr"/>
                      <a:r>
                        <a:rPr lang="en-US" sz="1100" b="1" dirty="0"/>
                        <a:t>1</a:t>
                      </a:r>
                    </a:p>
                  </a:txBody>
                  <a:tcPr anchor="ctr">
                    <a:solidFill>
                      <a:schemeClr val="bg1"/>
                    </a:solidFill>
                  </a:tcPr>
                </a:tc>
                <a:tc>
                  <a:txBody>
                    <a:bodyPr/>
                    <a:lstStyle/>
                    <a:p>
                      <a:pPr algn="ctr"/>
                      <a:r>
                        <a:rPr lang="en-US" sz="1100" dirty="0"/>
                        <a:t>1868</a:t>
                      </a:r>
                    </a:p>
                  </a:txBody>
                  <a:tcPr anchor="ctr">
                    <a:solidFill>
                      <a:srgbClr val="C00000"/>
                    </a:solidFill>
                  </a:tcPr>
                </a:tc>
                <a:tc>
                  <a:txBody>
                    <a:bodyPr/>
                    <a:lstStyle/>
                    <a:p>
                      <a:pPr algn="ctr"/>
                      <a:r>
                        <a:rPr lang="en-US" sz="1100" dirty="0"/>
                        <a:t>5553</a:t>
                      </a:r>
                    </a:p>
                  </a:txBody>
                  <a:tcPr anchor="ctr">
                    <a:solidFill>
                      <a:srgbClr val="00B050"/>
                    </a:solidFill>
                  </a:tcPr>
                </a:tc>
                <a:tc>
                  <a:txBody>
                    <a:bodyPr/>
                    <a:lstStyle/>
                    <a:p>
                      <a:pPr algn="ctr"/>
                      <a:r>
                        <a:rPr lang="en-US" sz="1100" dirty="0"/>
                        <a:t>0.080</a:t>
                      </a:r>
                    </a:p>
                  </a:txBody>
                  <a:tcPr anchor="ctr">
                    <a:solidFill>
                      <a:srgbClr val="C00000"/>
                    </a:solidFill>
                  </a:tcPr>
                </a:tc>
                <a:tc>
                  <a:txBody>
                    <a:bodyPr/>
                    <a:lstStyle/>
                    <a:p>
                      <a:pPr algn="ctr"/>
                      <a:r>
                        <a:rPr lang="en-US" sz="1100" dirty="0"/>
                        <a:t>0.219</a:t>
                      </a:r>
                    </a:p>
                  </a:txBody>
                  <a:tcPr anchor="ctr">
                    <a:solidFill>
                      <a:schemeClr val="accent1"/>
                    </a:solidFill>
                  </a:tcPr>
                </a:tc>
                <a:tc>
                  <a:txBody>
                    <a:bodyPr/>
                    <a:lstStyle/>
                    <a:p>
                      <a:pPr algn="ctr"/>
                      <a:r>
                        <a:rPr lang="en-US" sz="1100" kern="1200" dirty="0">
                          <a:solidFill>
                            <a:schemeClr val="tx1"/>
                          </a:solidFill>
                          <a:latin typeface="+mn-lt"/>
                          <a:ea typeface="+mn-ea"/>
                          <a:cs typeface="+mn-cs"/>
                        </a:rPr>
                        <a:t>4.30</a:t>
                      </a:r>
                    </a:p>
                  </a:txBody>
                  <a:tcPr anchor="ctr">
                    <a:solidFill>
                      <a:schemeClr val="accent1"/>
                    </a:solidFill>
                  </a:tcPr>
                </a:tc>
                <a:tc>
                  <a:txBody>
                    <a:bodyPr/>
                    <a:lstStyle/>
                    <a:p>
                      <a:pPr algn="ctr"/>
                      <a:r>
                        <a:rPr lang="en-US" sz="1100" dirty="0"/>
                        <a:t>15</a:t>
                      </a:r>
                    </a:p>
                  </a:txBody>
                  <a:tcPr anchor="ctr">
                    <a:solidFill>
                      <a:srgbClr val="C00000"/>
                    </a:solidFill>
                  </a:tcPr>
                </a:tc>
                <a:tc>
                  <a:txBody>
                    <a:bodyPr/>
                    <a:lstStyle/>
                    <a:p>
                      <a:pPr algn="ctr"/>
                      <a:r>
                        <a:rPr lang="en-US" sz="1100" dirty="0"/>
                        <a:t>13%</a:t>
                      </a:r>
                    </a:p>
                  </a:txBody>
                  <a:tcPr anchor="ctr">
                    <a:solidFill>
                      <a:srgbClr val="C00000"/>
                    </a:solidFill>
                  </a:tcPr>
                </a:tc>
                <a:tc>
                  <a:txBody>
                    <a:bodyPr/>
                    <a:lstStyle/>
                    <a:p>
                      <a:pPr algn="ctr"/>
                      <a:r>
                        <a:rPr lang="en-US" sz="1100" dirty="0"/>
                        <a:t>47%</a:t>
                      </a:r>
                    </a:p>
                  </a:txBody>
                  <a:tcPr anchor="ctr">
                    <a:solidFill>
                      <a:srgbClr val="00B050"/>
                    </a:solidFill>
                  </a:tcPr>
                </a:tc>
                <a:tc>
                  <a:txBody>
                    <a:bodyPr/>
                    <a:lstStyle/>
                    <a:p>
                      <a:pPr algn="ctr"/>
                      <a:r>
                        <a:rPr lang="en-US" sz="1100" dirty="0"/>
                        <a:t>40%</a:t>
                      </a:r>
                    </a:p>
                  </a:txBody>
                  <a:tcPr anchor="ctr">
                    <a:solidFill>
                      <a:srgbClr val="00B050"/>
                    </a:solidFill>
                  </a:tcPr>
                </a:tc>
                <a:extLst>
                  <a:ext uri="{0D108BD9-81ED-4DB2-BD59-A6C34878D82A}">
                    <a16:rowId xmlns:a16="http://schemas.microsoft.com/office/drawing/2014/main" val="2472458124"/>
                  </a:ext>
                </a:extLst>
              </a:tr>
              <a:tr h="274320">
                <a:tc>
                  <a:txBody>
                    <a:bodyPr/>
                    <a:lstStyle/>
                    <a:p>
                      <a:pPr algn="ctr"/>
                      <a:r>
                        <a:rPr lang="en-US" sz="1100" b="1" dirty="0"/>
                        <a:t>2</a:t>
                      </a:r>
                    </a:p>
                  </a:txBody>
                  <a:tcPr anchor="ctr">
                    <a:solidFill>
                      <a:schemeClr val="bg1"/>
                    </a:solidFill>
                  </a:tcPr>
                </a:tc>
                <a:tc>
                  <a:txBody>
                    <a:bodyPr/>
                    <a:lstStyle/>
                    <a:p>
                      <a:pPr algn="ctr"/>
                      <a:r>
                        <a:rPr lang="en-US" sz="1100" dirty="0"/>
                        <a:t>1974</a:t>
                      </a:r>
                    </a:p>
                  </a:txBody>
                  <a:tcPr anchor="ctr">
                    <a:solidFill>
                      <a:srgbClr val="00B050"/>
                    </a:solidFill>
                  </a:tcPr>
                </a:tc>
                <a:tc>
                  <a:txBody>
                    <a:bodyPr/>
                    <a:lstStyle/>
                    <a:p>
                      <a:pPr algn="ctr"/>
                      <a:r>
                        <a:rPr lang="en-US" sz="1100" dirty="0"/>
                        <a:t>1533</a:t>
                      </a:r>
                    </a:p>
                  </a:txBody>
                  <a:tcPr anchor="ctr">
                    <a:solidFill>
                      <a:srgbClr val="C00000"/>
                    </a:solidFill>
                  </a:tcPr>
                </a:tc>
                <a:tc>
                  <a:txBody>
                    <a:bodyPr/>
                    <a:lstStyle/>
                    <a:p>
                      <a:pPr algn="ctr"/>
                      <a:r>
                        <a:rPr lang="en-US" sz="1100" dirty="0"/>
                        <a:t>0.121</a:t>
                      </a:r>
                    </a:p>
                  </a:txBody>
                  <a:tcPr anchor="ctr">
                    <a:solidFill>
                      <a:srgbClr val="00B050"/>
                    </a:solidFill>
                  </a:tcPr>
                </a:tc>
                <a:tc>
                  <a:txBody>
                    <a:bodyPr/>
                    <a:lstStyle/>
                    <a:p>
                      <a:pPr algn="ctr"/>
                      <a:r>
                        <a:rPr lang="en-US" sz="1100" dirty="0"/>
                        <a:t>0.269</a:t>
                      </a:r>
                    </a:p>
                  </a:txBody>
                  <a:tcPr anchor="ctr">
                    <a:solidFill>
                      <a:srgbClr val="00B050"/>
                    </a:solidFill>
                  </a:tcPr>
                </a:tc>
                <a:tc>
                  <a:txBody>
                    <a:bodyPr/>
                    <a:lstStyle/>
                    <a:p>
                      <a:pPr algn="ctr"/>
                      <a:r>
                        <a:rPr lang="en-US" sz="1100" kern="1200" dirty="0">
                          <a:solidFill>
                            <a:schemeClr val="tx1"/>
                          </a:solidFill>
                          <a:latin typeface="+mn-lt"/>
                          <a:ea typeface="+mn-ea"/>
                          <a:cs typeface="+mn-cs"/>
                        </a:rPr>
                        <a:t>4.67</a:t>
                      </a:r>
                    </a:p>
                  </a:txBody>
                  <a:tcPr anchor="ctr">
                    <a:solidFill>
                      <a:schemeClr val="accent1"/>
                    </a:solidFill>
                  </a:tcPr>
                </a:tc>
                <a:tc>
                  <a:txBody>
                    <a:bodyPr/>
                    <a:lstStyle/>
                    <a:p>
                      <a:pPr algn="ctr"/>
                      <a:r>
                        <a:rPr lang="en-US" sz="1100" dirty="0"/>
                        <a:t>43</a:t>
                      </a:r>
                    </a:p>
                  </a:txBody>
                  <a:tcPr anchor="ctr">
                    <a:solidFill>
                      <a:srgbClr val="00B050"/>
                    </a:solidFill>
                  </a:tcPr>
                </a:tc>
                <a:tc>
                  <a:txBody>
                    <a:bodyPr/>
                    <a:lstStyle/>
                    <a:p>
                      <a:pPr algn="ctr"/>
                      <a:r>
                        <a:rPr lang="en-US" sz="1100" dirty="0"/>
                        <a:t>37%</a:t>
                      </a:r>
                    </a:p>
                  </a:txBody>
                  <a:tcPr anchor="ctr">
                    <a:solidFill>
                      <a:srgbClr val="00B050"/>
                    </a:solidFill>
                  </a:tcPr>
                </a:tc>
                <a:tc>
                  <a:txBody>
                    <a:bodyPr/>
                    <a:lstStyle/>
                    <a:p>
                      <a:pPr algn="ctr"/>
                      <a:r>
                        <a:rPr lang="en-US" sz="1100" dirty="0"/>
                        <a:t>56%</a:t>
                      </a:r>
                    </a:p>
                  </a:txBody>
                  <a:tcPr anchor="ctr">
                    <a:solidFill>
                      <a:srgbClr val="00B050"/>
                    </a:solidFill>
                  </a:tcPr>
                </a:tc>
                <a:tc>
                  <a:txBody>
                    <a:bodyPr/>
                    <a:lstStyle/>
                    <a:p>
                      <a:pPr algn="ctr"/>
                      <a:r>
                        <a:rPr lang="en-US" sz="1100" dirty="0"/>
                        <a:t>7%</a:t>
                      </a:r>
                    </a:p>
                  </a:txBody>
                  <a:tcPr anchor="ctr">
                    <a:solidFill>
                      <a:srgbClr val="C00000"/>
                    </a:solidFill>
                  </a:tcPr>
                </a:tc>
                <a:extLst>
                  <a:ext uri="{0D108BD9-81ED-4DB2-BD59-A6C34878D82A}">
                    <a16:rowId xmlns:a16="http://schemas.microsoft.com/office/drawing/2014/main" val="2247834842"/>
                  </a:ext>
                </a:extLst>
              </a:tr>
              <a:tr h="274320">
                <a:tc>
                  <a:txBody>
                    <a:bodyPr/>
                    <a:lstStyle/>
                    <a:p>
                      <a:pPr algn="ctr"/>
                      <a:r>
                        <a:rPr lang="en-US" sz="1100" b="1" dirty="0"/>
                        <a:t>3</a:t>
                      </a:r>
                    </a:p>
                  </a:txBody>
                  <a:tcPr anchor="ctr">
                    <a:solidFill>
                      <a:schemeClr val="bg1"/>
                    </a:solidFill>
                  </a:tcPr>
                </a:tc>
                <a:tc>
                  <a:txBody>
                    <a:bodyPr/>
                    <a:lstStyle/>
                    <a:p>
                      <a:pPr algn="ctr"/>
                      <a:r>
                        <a:rPr lang="en-US" sz="1100" dirty="0"/>
                        <a:t>1853</a:t>
                      </a:r>
                    </a:p>
                  </a:txBody>
                  <a:tcPr anchor="ctr">
                    <a:solidFill>
                      <a:srgbClr val="C00000"/>
                    </a:solidFill>
                  </a:tcPr>
                </a:tc>
                <a:tc>
                  <a:txBody>
                    <a:bodyPr/>
                    <a:lstStyle/>
                    <a:p>
                      <a:pPr algn="ctr"/>
                      <a:r>
                        <a:rPr lang="en-US" sz="1100" dirty="0"/>
                        <a:t>1264</a:t>
                      </a:r>
                    </a:p>
                  </a:txBody>
                  <a:tcPr anchor="ctr">
                    <a:solidFill>
                      <a:srgbClr val="C00000"/>
                    </a:solidFill>
                  </a:tcPr>
                </a:tc>
                <a:tc>
                  <a:txBody>
                    <a:bodyPr/>
                    <a:lstStyle/>
                    <a:p>
                      <a:pPr algn="ctr"/>
                      <a:r>
                        <a:rPr lang="en-US" sz="1100" dirty="0"/>
                        <a:t>0.093</a:t>
                      </a:r>
                    </a:p>
                  </a:txBody>
                  <a:tcPr anchor="ctr">
                    <a:solidFill>
                      <a:schemeClr val="accent1"/>
                    </a:solidFill>
                  </a:tcPr>
                </a:tc>
                <a:tc>
                  <a:txBody>
                    <a:bodyPr/>
                    <a:lstStyle/>
                    <a:p>
                      <a:pPr algn="ctr"/>
                      <a:r>
                        <a:rPr lang="en-US" sz="1100" dirty="0"/>
                        <a:t>0.190</a:t>
                      </a:r>
                    </a:p>
                  </a:txBody>
                  <a:tcPr anchor="ctr">
                    <a:solidFill>
                      <a:srgbClr val="C00000"/>
                    </a:solidFill>
                  </a:tcPr>
                </a:tc>
                <a:tc>
                  <a:txBody>
                    <a:bodyPr/>
                    <a:lstStyle/>
                    <a:p>
                      <a:pPr algn="ctr"/>
                      <a:r>
                        <a:rPr lang="en-US" sz="1100" dirty="0"/>
                        <a:t>5.59</a:t>
                      </a:r>
                    </a:p>
                  </a:txBody>
                  <a:tcPr anchor="ctr">
                    <a:solidFill>
                      <a:srgbClr val="00B050"/>
                    </a:solidFill>
                  </a:tcPr>
                </a:tc>
                <a:tc>
                  <a:txBody>
                    <a:bodyPr/>
                    <a:lstStyle/>
                    <a:p>
                      <a:pPr algn="ctr"/>
                      <a:r>
                        <a:rPr lang="en-US" sz="1100" dirty="0"/>
                        <a:t>20</a:t>
                      </a:r>
                    </a:p>
                  </a:txBody>
                  <a:tcPr anchor="ctr">
                    <a:solidFill>
                      <a:srgbClr val="C00000"/>
                    </a:solidFill>
                  </a:tcPr>
                </a:tc>
                <a:tc>
                  <a:txBody>
                    <a:bodyPr/>
                    <a:lstStyle/>
                    <a:p>
                      <a:pPr algn="ctr"/>
                      <a:r>
                        <a:rPr lang="en-US" sz="1100" dirty="0"/>
                        <a:t>40%</a:t>
                      </a:r>
                    </a:p>
                  </a:txBody>
                  <a:tcPr anchor="ctr">
                    <a:solidFill>
                      <a:srgbClr val="00B050"/>
                    </a:solidFill>
                  </a:tcPr>
                </a:tc>
                <a:tc>
                  <a:txBody>
                    <a:bodyPr/>
                    <a:lstStyle/>
                    <a:p>
                      <a:pPr algn="ctr"/>
                      <a:r>
                        <a:rPr lang="en-US" sz="1100" dirty="0"/>
                        <a:t>20%</a:t>
                      </a:r>
                    </a:p>
                  </a:txBody>
                  <a:tcPr anchor="ctr">
                    <a:solidFill>
                      <a:srgbClr val="C00000"/>
                    </a:solidFill>
                  </a:tcPr>
                </a:tc>
                <a:tc>
                  <a:txBody>
                    <a:bodyPr/>
                    <a:lstStyle/>
                    <a:p>
                      <a:pPr algn="ctr"/>
                      <a:r>
                        <a:rPr lang="en-US" sz="1100" dirty="0"/>
                        <a:t>40%</a:t>
                      </a:r>
                    </a:p>
                  </a:txBody>
                  <a:tcPr anchor="ctr">
                    <a:solidFill>
                      <a:srgbClr val="00B050"/>
                    </a:solidFill>
                  </a:tcPr>
                </a:tc>
                <a:extLst>
                  <a:ext uri="{0D108BD9-81ED-4DB2-BD59-A6C34878D82A}">
                    <a16:rowId xmlns:a16="http://schemas.microsoft.com/office/drawing/2014/main" val="4119454145"/>
                  </a:ext>
                </a:extLst>
              </a:tr>
              <a:tr h="274320">
                <a:tc>
                  <a:txBody>
                    <a:bodyPr/>
                    <a:lstStyle/>
                    <a:p>
                      <a:pPr algn="ctr"/>
                      <a:r>
                        <a:rPr lang="en-US" sz="1100" b="1" dirty="0"/>
                        <a:t>4</a:t>
                      </a:r>
                    </a:p>
                  </a:txBody>
                  <a:tcPr anchor="ctr">
                    <a:solidFill>
                      <a:schemeClr val="bg1"/>
                    </a:solidFill>
                  </a:tcPr>
                </a:tc>
                <a:tc>
                  <a:txBody>
                    <a:bodyPr/>
                    <a:lstStyle/>
                    <a:p>
                      <a:pPr algn="ctr"/>
                      <a:r>
                        <a:rPr lang="en-US" sz="1100" dirty="0"/>
                        <a:t>1876</a:t>
                      </a:r>
                    </a:p>
                  </a:txBody>
                  <a:tcPr anchor="ctr">
                    <a:solidFill>
                      <a:srgbClr val="C00000"/>
                    </a:solidFill>
                  </a:tcPr>
                </a:tc>
                <a:tc>
                  <a:txBody>
                    <a:bodyPr/>
                    <a:lstStyle/>
                    <a:p>
                      <a:pPr algn="ctr"/>
                      <a:r>
                        <a:rPr lang="en-US" sz="1100" dirty="0"/>
                        <a:t>1416</a:t>
                      </a:r>
                    </a:p>
                  </a:txBody>
                  <a:tcPr anchor="ctr">
                    <a:solidFill>
                      <a:srgbClr val="C00000"/>
                    </a:solidFill>
                  </a:tcPr>
                </a:tc>
                <a:tc>
                  <a:txBody>
                    <a:bodyPr/>
                    <a:lstStyle/>
                    <a:p>
                      <a:pPr algn="ctr"/>
                      <a:r>
                        <a:rPr lang="en-US" sz="1100" dirty="0"/>
                        <a:t>0.103</a:t>
                      </a:r>
                    </a:p>
                  </a:txBody>
                  <a:tcPr anchor="ctr">
                    <a:solidFill>
                      <a:schemeClr val="accent1"/>
                    </a:solidFill>
                  </a:tcPr>
                </a:tc>
                <a:tc>
                  <a:txBody>
                    <a:bodyPr/>
                    <a:lstStyle/>
                    <a:p>
                      <a:pPr algn="ctr"/>
                      <a:r>
                        <a:rPr lang="en-US" sz="1100" dirty="0"/>
                        <a:t>0.269</a:t>
                      </a:r>
                    </a:p>
                  </a:txBody>
                  <a:tcPr anchor="ctr">
                    <a:solidFill>
                      <a:srgbClr val="00B050"/>
                    </a:solidFill>
                  </a:tcPr>
                </a:tc>
                <a:tc>
                  <a:txBody>
                    <a:bodyPr/>
                    <a:lstStyle/>
                    <a:p>
                      <a:pPr algn="ctr"/>
                      <a:r>
                        <a:rPr lang="en-US" sz="1100" dirty="0"/>
                        <a:t>4.60</a:t>
                      </a:r>
                    </a:p>
                  </a:txBody>
                  <a:tcPr anchor="ctr">
                    <a:solidFill>
                      <a:schemeClr val="accent1"/>
                    </a:solidFill>
                  </a:tcPr>
                </a:tc>
                <a:tc>
                  <a:txBody>
                    <a:bodyPr/>
                    <a:lstStyle/>
                    <a:p>
                      <a:pPr algn="ctr"/>
                      <a:r>
                        <a:rPr lang="en-US" sz="1100" dirty="0"/>
                        <a:t>44</a:t>
                      </a:r>
                    </a:p>
                  </a:txBody>
                  <a:tcPr anchor="ctr">
                    <a:solidFill>
                      <a:srgbClr val="00B050"/>
                    </a:solidFill>
                  </a:tcPr>
                </a:tc>
                <a:tc>
                  <a:txBody>
                    <a:bodyPr/>
                    <a:lstStyle/>
                    <a:p>
                      <a:pPr algn="ctr"/>
                      <a:r>
                        <a:rPr lang="en-US" sz="1100" dirty="0"/>
                        <a:t>30%</a:t>
                      </a:r>
                    </a:p>
                  </a:txBody>
                  <a:tcPr anchor="ctr">
                    <a:solidFill>
                      <a:schemeClr val="accent1"/>
                    </a:solidFill>
                  </a:tcPr>
                </a:tc>
                <a:tc>
                  <a:txBody>
                    <a:bodyPr/>
                    <a:lstStyle/>
                    <a:p>
                      <a:pPr algn="ctr"/>
                      <a:r>
                        <a:rPr lang="en-US" sz="1100" dirty="0"/>
                        <a:t>39%</a:t>
                      </a:r>
                    </a:p>
                  </a:txBody>
                  <a:tcPr anchor="ctr">
                    <a:solidFill>
                      <a:schemeClr val="accent1"/>
                    </a:solidFill>
                  </a:tcPr>
                </a:tc>
                <a:tc>
                  <a:txBody>
                    <a:bodyPr/>
                    <a:lstStyle/>
                    <a:p>
                      <a:pPr algn="ctr"/>
                      <a:r>
                        <a:rPr lang="en-US" sz="1100" dirty="0"/>
                        <a:t>32%</a:t>
                      </a:r>
                    </a:p>
                  </a:txBody>
                  <a:tcPr anchor="ctr">
                    <a:solidFill>
                      <a:schemeClr val="accent1"/>
                    </a:solidFill>
                  </a:tcPr>
                </a:tc>
                <a:extLst>
                  <a:ext uri="{0D108BD9-81ED-4DB2-BD59-A6C34878D82A}">
                    <a16:rowId xmlns:a16="http://schemas.microsoft.com/office/drawing/2014/main" val="435316892"/>
                  </a:ext>
                </a:extLst>
              </a:tr>
            </a:tbl>
          </a:graphicData>
        </a:graphic>
      </p:graphicFrame>
    </p:spTree>
    <p:extLst>
      <p:ext uri="{BB962C8B-B14F-4D97-AF65-F5344CB8AC3E}">
        <p14:creationId xmlns:p14="http://schemas.microsoft.com/office/powerpoint/2010/main" val="978772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580A3-3AE6-4FA2-8801-10BB46DB93DB}"/>
              </a:ext>
            </a:extLst>
          </p:cNvPr>
          <p:cNvSpPr>
            <a:spLocks noGrp="1"/>
          </p:cNvSpPr>
          <p:nvPr>
            <p:ph type="title"/>
          </p:nvPr>
        </p:nvSpPr>
        <p:spPr>
          <a:xfrm>
            <a:off x="482346" y="75185"/>
            <a:ext cx="4584954" cy="801115"/>
          </a:xfrm>
        </p:spPr>
        <p:txBody>
          <a:bodyPr/>
          <a:lstStyle/>
          <a:p>
            <a:r>
              <a:rPr lang="en-US" dirty="0"/>
              <a:t>Prediction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6CD058C-A230-46CE-A909-8ED136548EFA}"/>
                  </a:ext>
                </a:extLst>
              </p:cNvPr>
              <p:cNvSpPr>
                <a:spLocks noGrp="1"/>
              </p:cNvSpPr>
              <p:nvPr>
                <p:ph idx="1"/>
              </p:nvPr>
            </p:nvSpPr>
            <p:spPr>
              <a:xfrm>
                <a:off x="0" y="1476375"/>
                <a:ext cx="8531352" cy="4877181"/>
              </a:xfrm>
            </p:spPr>
            <p:txBody>
              <a:bodyPr>
                <a:normAutofit fontScale="62500" lnSpcReduction="20000"/>
              </a:bodyPr>
              <a:lstStyle/>
              <a:p>
                <a:r>
                  <a:rPr lang="en-US" sz="2000" dirty="0"/>
                  <a:t>All speeches were vectorized using a TF-IDF vectorizer</a:t>
                </a:r>
              </a:p>
              <a:p>
                <a:r>
                  <a:rPr lang="en-US" sz="2000" dirty="0"/>
                  <a:t>For each target, training and testing data were stratified</a:t>
                </a:r>
              </a:p>
              <a:p>
                <a:pPr lvl="1"/>
                <a:r>
                  <a:rPr lang="en-US" sz="1800" dirty="0"/>
                  <a:t>These data remained consistent across target</a:t>
                </a:r>
              </a:p>
              <a:p>
                <a:r>
                  <a:rPr lang="en-US" sz="2000" dirty="0"/>
                  <a:t>Non Neural Net models (SVM, MNB, Random Forest): </a:t>
                </a:r>
              </a:p>
              <a:p>
                <a:pPr lvl="1"/>
                <a:r>
                  <a:rPr lang="en-US" sz="1800" dirty="0"/>
                  <a:t>Validated with 3-fold cross validation</a:t>
                </a:r>
              </a:p>
              <a:p>
                <a:pPr lvl="1"/>
                <a:r>
                  <a:rPr lang="en-US" sz="1800" dirty="0"/>
                  <a:t>Parameters were selected using Grid Search CV</a:t>
                </a:r>
              </a:p>
              <a:p>
                <a:r>
                  <a:rPr lang="en-US" sz="2000" dirty="0"/>
                  <a:t>Neural Net models:</a:t>
                </a:r>
              </a:p>
              <a:p>
                <a:pPr lvl="1"/>
                <a:r>
                  <a:rPr lang="en-US" sz="1800" dirty="0"/>
                  <a:t>Used at least 20 epochs</a:t>
                </a:r>
              </a:p>
              <a:p>
                <a:pPr lvl="1"/>
                <a:r>
                  <a:rPr lang="en-US" sz="1800" dirty="0"/>
                  <a:t>Tuned by hand</a:t>
                </a:r>
              </a:p>
              <a:p>
                <a:r>
                  <a:rPr lang="en-US" sz="2200" dirty="0"/>
                  <a:t>Political Party</a:t>
                </a:r>
              </a:p>
              <a:p>
                <a:pPr lvl="1"/>
                <a:r>
                  <a:rPr lang="en-US" sz="1800" dirty="0"/>
                  <a:t>Democrat or Republican (others were removed)</a:t>
                </a:r>
              </a:p>
              <a:p>
                <a:r>
                  <a:rPr lang="en-US" sz="2200" dirty="0"/>
                  <a:t>Term Length</a:t>
                </a:r>
              </a:p>
              <a:p>
                <a:pPr lvl="1"/>
                <a14:m>
                  <m:oMath xmlns:m="http://schemas.openxmlformats.org/officeDocument/2006/math">
                    <m:r>
                      <a:rPr lang="en-US" sz="1800" i="1">
                        <a:latin typeface="Cambria Math" panose="02040503050406030204" pitchFamily="18" charset="0"/>
                      </a:rPr>
                      <m:t>𝑌𝑒𝑎𝑟𝑠</m:t>
                    </m:r>
                    <m:r>
                      <a:rPr lang="en-US" sz="1800" i="1">
                        <a:latin typeface="Cambria Math" panose="02040503050406030204" pitchFamily="18" charset="0"/>
                      </a:rPr>
                      <m:t> </m:t>
                    </m:r>
                    <m:r>
                      <a:rPr lang="en-US" sz="1800" i="1">
                        <a:latin typeface="Cambria Math" panose="02040503050406030204" pitchFamily="18" charset="0"/>
                      </a:rPr>
                      <m:t>𝑖𝑛</m:t>
                    </m:r>
                    <m:r>
                      <a:rPr lang="en-US" sz="1800" i="1">
                        <a:latin typeface="Cambria Math" panose="02040503050406030204" pitchFamily="18" charset="0"/>
                      </a:rPr>
                      <m:t> </m:t>
                    </m:r>
                    <m:r>
                      <a:rPr lang="en-US" sz="1800" i="1">
                        <a:latin typeface="Cambria Math" panose="02040503050406030204" pitchFamily="18" charset="0"/>
                      </a:rPr>
                      <m:t>𝑂𝑓𝑓𝑖𝑐𝑒</m:t>
                    </m:r>
                    <m:r>
                      <a:rPr lang="en-US" sz="1800" i="1">
                        <a:latin typeface="Cambria Math" panose="02040503050406030204" pitchFamily="18" charset="0"/>
                      </a:rPr>
                      <m:t>≤4 </m:t>
                    </m:r>
                    <m:r>
                      <a:rPr lang="en-US" sz="1800" i="1">
                        <a:latin typeface="Cambria Math" panose="02040503050406030204" pitchFamily="18" charset="0"/>
                      </a:rPr>
                      <m:t>𝑦𝑒𝑎𝑟𝑠</m:t>
                    </m:r>
                    <m:r>
                      <a:rPr lang="en-US" sz="1800" i="1">
                        <a:latin typeface="Cambria Math" panose="02040503050406030204" pitchFamily="18" charset="0"/>
                      </a:rPr>
                      <m:t> </m:t>
                    </m:r>
                    <m:r>
                      <a:rPr lang="en-US" sz="1800" i="1">
                        <a:latin typeface="Cambria Math" panose="02040503050406030204" pitchFamily="18" charset="0"/>
                      </a:rPr>
                      <m:t>𝑜𝑟</m:t>
                    </m:r>
                    <m:r>
                      <a:rPr lang="en-US" sz="1800" i="1">
                        <a:latin typeface="Cambria Math" panose="02040503050406030204" pitchFamily="18" charset="0"/>
                      </a:rPr>
                      <m:t> </m:t>
                    </m:r>
                  </m:oMath>
                </a14:m>
                <a:br>
                  <a:rPr lang="en-US" sz="1800" i="1" dirty="0">
                    <a:latin typeface="Cambria Math" panose="02040503050406030204" pitchFamily="18" charset="0"/>
                  </a:rPr>
                </a:br>
                <a14:m>
                  <m:oMath xmlns:m="http://schemas.openxmlformats.org/officeDocument/2006/math">
                    <m:r>
                      <a:rPr lang="en-US" sz="1800" i="1">
                        <a:latin typeface="Cambria Math" panose="02040503050406030204" pitchFamily="18" charset="0"/>
                      </a:rPr>
                      <m:t>𝑌𝑒𝑎𝑟𝑠</m:t>
                    </m:r>
                    <m:r>
                      <a:rPr lang="en-US" sz="1800" i="1">
                        <a:latin typeface="Cambria Math" panose="02040503050406030204" pitchFamily="18" charset="0"/>
                      </a:rPr>
                      <m:t> </m:t>
                    </m:r>
                    <m:r>
                      <a:rPr lang="en-US" sz="1800" i="1">
                        <a:latin typeface="Cambria Math" panose="02040503050406030204" pitchFamily="18" charset="0"/>
                      </a:rPr>
                      <m:t>𝑖𝑛</m:t>
                    </m:r>
                    <m:r>
                      <a:rPr lang="en-US" sz="1800" i="1">
                        <a:latin typeface="Cambria Math" panose="02040503050406030204" pitchFamily="18" charset="0"/>
                      </a:rPr>
                      <m:t> </m:t>
                    </m:r>
                    <m:r>
                      <a:rPr lang="en-US" sz="1800" i="1">
                        <a:latin typeface="Cambria Math" panose="02040503050406030204" pitchFamily="18" charset="0"/>
                      </a:rPr>
                      <m:t>𝑂𝑓𝑓𝑖𝑐𝑒</m:t>
                    </m:r>
                    <m:r>
                      <a:rPr lang="en-US" sz="1800" i="1">
                        <a:latin typeface="Cambria Math" panose="02040503050406030204" pitchFamily="18" charset="0"/>
                      </a:rPr>
                      <m:t>&gt;4 </m:t>
                    </m:r>
                    <m:r>
                      <a:rPr lang="en-US" sz="1800" i="1">
                        <a:latin typeface="Cambria Math" panose="02040503050406030204" pitchFamily="18" charset="0"/>
                      </a:rPr>
                      <m:t>𝑦𝑒𝑎𝑟𝑠</m:t>
                    </m:r>
                  </m:oMath>
                </a14:m>
                <a:r>
                  <a:rPr lang="en-US" sz="1800" dirty="0"/>
                  <a:t> </a:t>
                </a:r>
                <a:endParaRPr lang="en-US" sz="2200" dirty="0"/>
              </a:p>
              <a:p>
                <a:r>
                  <a:rPr lang="en-US" sz="2200" dirty="0"/>
                  <a:t>Era</a:t>
                </a:r>
              </a:p>
              <a:p>
                <a:pPr lvl="1"/>
                <a:r>
                  <a:rPr lang="en-US" sz="1800" dirty="0"/>
                  <a:t>Time period of speech</a:t>
                </a:r>
              </a:p>
              <a:p>
                <a:pPr lvl="1"/>
                <a:r>
                  <a:rPr lang="en-US" sz="1800" dirty="0"/>
                  <a:t>5 intervals: 1801 – 1844 (era1), 1844 – 1887 (era2), </a:t>
                </a:r>
                <a:br>
                  <a:rPr lang="en-US" sz="1800" dirty="0"/>
                </a:br>
                <a:r>
                  <a:rPr lang="en-US" sz="1800" dirty="0"/>
                  <a:t>1887 – 1931 (era3), 1931 – 1974 (era4), </a:t>
                </a:r>
                <a:br>
                  <a:rPr lang="en-US" sz="1800" dirty="0"/>
                </a:br>
                <a:r>
                  <a:rPr lang="en-US" sz="1800" dirty="0"/>
                  <a:t>1974 – 2018 (era5)</a:t>
                </a:r>
              </a:p>
            </p:txBody>
          </p:sp>
        </mc:Choice>
        <mc:Fallback>
          <p:sp>
            <p:nvSpPr>
              <p:cNvPr id="3" name="Content Placeholder 2">
                <a:extLst>
                  <a:ext uri="{FF2B5EF4-FFF2-40B4-BE49-F238E27FC236}">
                    <a16:creationId xmlns:a16="http://schemas.microsoft.com/office/drawing/2014/main" id="{C6CD058C-A230-46CE-A909-8ED136548EFA}"/>
                  </a:ext>
                </a:extLst>
              </p:cNvPr>
              <p:cNvSpPr>
                <a:spLocks noGrp="1" noRot="1" noChangeAspect="1" noMove="1" noResize="1" noEditPoints="1" noAdjustHandles="1" noChangeArrowheads="1" noChangeShapeType="1" noTextEdit="1"/>
              </p:cNvSpPr>
              <p:nvPr>
                <p:ph idx="1"/>
              </p:nvPr>
            </p:nvSpPr>
            <p:spPr>
              <a:xfrm>
                <a:off x="0" y="1476375"/>
                <a:ext cx="8531352" cy="4877181"/>
              </a:xfrm>
              <a:blipFill>
                <a:blip r:embed="rId2"/>
                <a:stretch>
                  <a:fillRect t="-87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720E902-174E-4DC2-8B27-493AFAE47BA0}"/>
              </a:ext>
            </a:extLst>
          </p:cNvPr>
          <p:cNvPicPr>
            <a:picLocks noChangeAspect="1"/>
          </p:cNvPicPr>
          <p:nvPr/>
        </p:nvPicPr>
        <p:blipFill>
          <a:blip r:embed="rId3"/>
          <a:stretch>
            <a:fillRect/>
          </a:stretch>
        </p:blipFill>
        <p:spPr>
          <a:xfrm>
            <a:off x="6117336" y="4521707"/>
            <a:ext cx="2834640" cy="2011680"/>
          </a:xfrm>
          <a:prstGeom prst="rect">
            <a:avLst/>
          </a:prstGeom>
        </p:spPr>
      </p:pic>
      <p:pic>
        <p:nvPicPr>
          <p:cNvPr id="4" name="Content Placeholder 3">
            <a:extLst>
              <a:ext uri="{FF2B5EF4-FFF2-40B4-BE49-F238E27FC236}">
                <a16:creationId xmlns:a16="http://schemas.microsoft.com/office/drawing/2014/main" id="{94F727B5-8974-4712-87B9-568DD4D2E9E9}"/>
              </a:ext>
            </a:extLst>
          </p:cNvPr>
          <p:cNvPicPr>
            <a:picLocks noChangeAspect="1"/>
          </p:cNvPicPr>
          <p:nvPr/>
        </p:nvPicPr>
        <p:blipFill>
          <a:blip r:embed="rId4"/>
          <a:stretch>
            <a:fillRect/>
          </a:stretch>
        </p:blipFill>
        <p:spPr>
          <a:xfrm>
            <a:off x="6108192" y="2438719"/>
            <a:ext cx="2743200" cy="1975673"/>
          </a:xfrm>
          <a:prstGeom prst="rect">
            <a:avLst/>
          </a:prstGeom>
        </p:spPr>
      </p:pic>
      <p:pic>
        <p:nvPicPr>
          <p:cNvPr id="5" name="Content Placeholder 3">
            <a:extLst>
              <a:ext uri="{FF2B5EF4-FFF2-40B4-BE49-F238E27FC236}">
                <a16:creationId xmlns:a16="http://schemas.microsoft.com/office/drawing/2014/main" id="{7B2AA6AA-8009-49C3-8000-C9A68A589BEF}"/>
              </a:ext>
            </a:extLst>
          </p:cNvPr>
          <p:cNvPicPr>
            <a:picLocks noChangeAspect="1"/>
          </p:cNvPicPr>
          <p:nvPr/>
        </p:nvPicPr>
        <p:blipFill>
          <a:blip r:embed="rId5"/>
          <a:stretch>
            <a:fillRect/>
          </a:stretch>
        </p:blipFill>
        <p:spPr>
          <a:xfrm>
            <a:off x="6117336" y="355731"/>
            <a:ext cx="2743200" cy="1975673"/>
          </a:xfrm>
          <a:prstGeom prst="rect">
            <a:avLst/>
          </a:prstGeom>
        </p:spPr>
      </p:pic>
    </p:spTree>
    <p:extLst>
      <p:ext uri="{BB962C8B-B14F-4D97-AF65-F5344CB8AC3E}">
        <p14:creationId xmlns:p14="http://schemas.microsoft.com/office/powerpoint/2010/main" val="425333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3397501-8FF2-4C74-BE65-4ADF770DDA7F}"/>
              </a:ext>
            </a:extLst>
          </p:cNvPr>
          <p:cNvPicPr>
            <a:picLocks noChangeAspect="1"/>
          </p:cNvPicPr>
          <p:nvPr/>
        </p:nvPicPr>
        <p:blipFill>
          <a:blip r:embed="rId3"/>
          <a:stretch>
            <a:fillRect/>
          </a:stretch>
        </p:blipFill>
        <p:spPr>
          <a:xfrm>
            <a:off x="1638299" y="4608577"/>
            <a:ext cx="6052089" cy="2161118"/>
          </a:xfrm>
          <a:prstGeom prst="rect">
            <a:avLst/>
          </a:prstGeom>
        </p:spPr>
      </p:pic>
      <p:sp>
        <p:nvSpPr>
          <p:cNvPr id="2" name="Title 1">
            <a:extLst>
              <a:ext uri="{FF2B5EF4-FFF2-40B4-BE49-F238E27FC236}">
                <a16:creationId xmlns:a16="http://schemas.microsoft.com/office/drawing/2014/main" id="{70910EB8-1654-4331-851C-DAF3B9800BA6}"/>
              </a:ext>
            </a:extLst>
          </p:cNvPr>
          <p:cNvSpPr>
            <a:spLocks noGrp="1"/>
          </p:cNvSpPr>
          <p:nvPr>
            <p:ph type="title"/>
          </p:nvPr>
        </p:nvSpPr>
        <p:spPr>
          <a:xfrm>
            <a:off x="628649" y="82295"/>
            <a:ext cx="7886700" cy="910842"/>
          </a:xfrm>
        </p:spPr>
        <p:txBody>
          <a:bodyPr>
            <a:normAutofit fontScale="90000"/>
          </a:bodyPr>
          <a:lstStyle/>
          <a:p>
            <a:r>
              <a:rPr lang="en-US" dirty="0"/>
              <a:t>Predicting Political Party</a:t>
            </a:r>
            <a:br>
              <a:rPr lang="en-US" dirty="0"/>
            </a:br>
            <a:r>
              <a:rPr lang="en-US" sz="2800" dirty="0"/>
              <a:t>Base Accuracy = 0.548</a:t>
            </a:r>
            <a:endParaRPr lang="en-US" dirty="0"/>
          </a:p>
        </p:txBody>
      </p:sp>
      <p:sp>
        <p:nvSpPr>
          <p:cNvPr id="19" name="Footer Placeholder 18">
            <a:extLst>
              <a:ext uri="{FF2B5EF4-FFF2-40B4-BE49-F238E27FC236}">
                <a16:creationId xmlns:a16="http://schemas.microsoft.com/office/drawing/2014/main" id="{08435FC6-DB45-493F-93F3-B3E27F581855}"/>
              </a:ext>
            </a:extLst>
          </p:cNvPr>
          <p:cNvSpPr>
            <a:spLocks noGrp="1"/>
          </p:cNvSpPr>
          <p:nvPr>
            <p:ph type="ftr" sz="quarter" idx="11"/>
          </p:nvPr>
        </p:nvSpPr>
        <p:spPr>
          <a:xfrm>
            <a:off x="44579" y="5907025"/>
            <a:ext cx="1012696" cy="868680"/>
          </a:xfrm>
        </p:spPr>
        <p:txBody>
          <a:bodyPr/>
          <a:lstStyle/>
          <a:p>
            <a:r>
              <a:rPr lang="en-US" dirty="0"/>
              <a:t>Note: Precision, Recall, and F1-score are macro averages</a:t>
            </a:r>
          </a:p>
        </p:txBody>
      </p:sp>
      <p:graphicFrame>
        <p:nvGraphicFramePr>
          <p:cNvPr id="4" name="Table 3">
            <a:extLst>
              <a:ext uri="{FF2B5EF4-FFF2-40B4-BE49-F238E27FC236}">
                <a16:creationId xmlns:a16="http://schemas.microsoft.com/office/drawing/2014/main" id="{CB0835D5-5B47-4A22-B322-99202D7409C0}"/>
              </a:ext>
            </a:extLst>
          </p:cNvPr>
          <p:cNvGraphicFramePr>
            <a:graphicFrameLocks noGrp="1"/>
          </p:cNvGraphicFramePr>
          <p:nvPr>
            <p:extLst>
              <p:ext uri="{D42A27DB-BD31-4B8C-83A1-F6EECF244321}">
                <p14:modId xmlns:p14="http://schemas.microsoft.com/office/powerpoint/2010/main" val="3749088991"/>
              </p:ext>
            </p:extLst>
          </p:nvPr>
        </p:nvGraphicFramePr>
        <p:xfrm>
          <a:off x="493202" y="1133857"/>
          <a:ext cx="8157594" cy="3474720"/>
        </p:xfrm>
        <a:graphic>
          <a:graphicData uri="http://schemas.openxmlformats.org/drawingml/2006/table">
            <a:tbl>
              <a:tblPr firstRow="1" bandRow="1">
                <a:tableStyleId>{5940675A-B579-460E-94D1-54222C63F5DA}</a:tableStyleId>
              </a:tblPr>
              <a:tblGrid>
                <a:gridCol w="1708404">
                  <a:extLst>
                    <a:ext uri="{9D8B030D-6E8A-4147-A177-3AD203B41FA5}">
                      <a16:colId xmlns:a16="http://schemas.microsoft.com/office/drawing/2014/main" val="362638709"/>
                    </a:ext>
                  </a:extLst>
                </a:gridCol>
                <a:gridCol w="2228472">
                  <a:extLst>
                    <a:ext uri="{9D8B030D-6E8A-4147-A177-3AD203B41FA5}">
                      <a16:colId xmlns:a16="http://schemas.microsoft.com/office/drawing/2014/main" val="781070581"/>
                    </a:ext>
                  </a:extLst>
                </a:gridCol>
                <a:gridCol w="1344930">
                  <a:extLst>
                    <a:ext uri="{9D8B030D-6E8A-4147-A177-3AD203B41FA5}">
                      <a16:colId xmlns:a16="http://schemas.microsoft.com/office/drawing/2014/main" val="2929565086"/>
                    </a:ext>
                  </a:extLst>
                </a:gridCol>
                <a:gridCol w="1216343">
                  <a:extLst>
                    <a:ext uri="{9D8B030D-6E8A-4147-A177-3AD203B41FA5}">
                      <a16:colId xmlns:a16="http://schemas.microsoft.com/office/drawing/2014/main" val="216719169"/>
                    </a:ext>
                  </a:extLst>
                </a:gridCol>
                <a:gridCol w="929005">
                  <a:extLst>
                    <a:ext uri="{9D8B030D-6E8A-4147-A177-3AD203B41FA5}">
                      <a16:colId xmlns:a16="http://schemas.microsoft.com/office/drawing/2014/main" val="1177547622"/>
                    </a:ext>
                  </a:extLst>
                </a:gridCol>
                <a:gridCol w="730440">
                  <a:extLst>
                    <a:ext uri="{9D8B030D-6E8A-4147-A177-3AD203B41FA5}">
                      <a16:colId xmlns:a16="http://schemas.microsoft.com/office/drawing/2014/main" val="17353803"/>
                    </a:ext>
                  </a:extLst>
                </a:gridCol>
              </a:tblGrid>
              <a:tr h="0">
                <a:tc>
                  <a:txBody>
                    <a:bodyPr/>
                    <a:lstStyle/>
                    <a:p>
                      <a:pPr algn="ctr"/>
                      <a:r>
                        <a:rPr lang="en-US" dirty="0"/>
                        <a:t>Model</a:t>
                      </a:r>
                    </a:p>
                  </a:txBody>
                  <a:tcPr anchor="ctr"/>
                </a:tc>
                <a:tc>
                  <a:txBody>
                    <a:bodyPr/>
                    <a:lstStyle/>
                    <a:p>
                      <a:pPr algn="ctr"/>
                      <a:r>
                        <a:rPr lang="en-US" dirty="0"/>
                        <a:t>Parameters</a:t>
                      </a:r>
                    </a:p>
                  </a:txBody>
                  <a:tcPr anchor="ctr"/>
                </a:tc>
                <a:tc>
                  <a:txBody>
                    <a:bodyPr/>
                    <a:lstStyle/>
                    <a:p>
                      <a:pPr algn="ctr"/>
                      <a:r>
                        <a:rPr lang="en-US" dirty="0"/>
                        <a:t>Test </a:t>
                      </a:r>
                      <a:br>
                        <a:rPr lang="en-US" dirty="0"/>
                      </a:br>
                      <a:r>
                        <a:rPr lang="en-US" dirty="0"/>
                        <a:t>Accuracy</a:t>
                      </a:r>
                    </a:p>
                  </a:txBody>
                  <a:tcPr anchor="ctr"/>
                </a:tc>
                <a:tc>
                  <a:txBody>
                    <a:bodyPr/>
                    <a:lstStyle/>
                    <a:p>
                      <a:pPr algn="ctr"/>
                      <a:r>
                        <a:rPr lang="en-US" dirty="0"/>
                        <a:t>Precision</a:t>
                      </a:r>
                    </a:p>
                  </a:txBody>
                  <a:tcPr anchor="ctr"/>
                </a:tc>
                <a:tc>
                  <a:txBody>
                    <a:bodyPr/>
                    <a:lstStyle/>
                    <a:p>
                      <a:pPr algn="ctr"/>
                      <a:r>
                        <a:rPr lang="en-US" dirty="0"/>
                        <a:t>Recall</a:t>
                      </a:r>
                    </a:p>
                  </a:txBody>
                  <a:tcPr anchor="ctr"/>
                </a:tc>
                <a:tc>
                  <a:txBody>
                    <a:bodyPr/>
                    <a:lstStyle/>
                    <a:p>
                      <a:pPr algn="ctr"/>
                      <a:r>
                        <a:rPr lang="en-US" dirty="0"/>
                        <a:t>F1-</a:t>
                      </a:r>
                      <a:br>
                        <a:rPr lang="en-US" dirty="0"/>
                      </a:br>
                      <a:r>
                        <a:rPr lang="en-US" dirty="0"/>
                        <a:t>score</a:t>
                      </a:r>
                    </a:p>
                  </a:txBody>
                  <a:tcPr anchor="ctr"/>
                </a:tc>
                <a:extLst>
                  <a:ext uri="{0D108BD9-81ED-4DB2-BD59-A6C34878D82A}">
                    <a16:rowId xmlns:a16="http://schemas.microsoft.com/office/drawing/2014/main" val="153385126"/>
                  </a:ext>
                </a:extLst>
              </a:tr>
              <a:tr h="0">
                <a:tc>
                  <a:txBody>
                    <a:bodyPr/>
                    <a:lstStyle/>
                    <a:p>
                      <a:pPr algn="l"/>
                      <a:r>
                        <a:rPr lang="en-US" dirty="0"/>
                        <a:t>SVM</a:t>
                      </a:r>
                    </a:p>
                  </a:txBody>
                  <a:tcPr anchor="ctr"/>
                </a:tc>
                <a:tc>
                  <a:txBody>
                    <a:bodyPr/>
                    <a:lstStyle/>
                    <a:p>
                      <a:pPr algn="l"/>
                      <a:r>
                        <a:rPr lang="en-US" dirty="0"/>
                        <a:t>C = 100</a:t>
                      </a:r>
                    </a:p>
                  </a:txBody>
                  <a:tcPr anchor="ctr"/>
                </a:tc>
                <a:tc>
                  <a:txBody>
                    <a:bodyPr/>
                    <a:lstStyle/>
                    <a:p>
                      <a:pPr algn="l"/>
                      <a:r>
                        <a:rPr lang="en-US" sz="1800" dirty="0"/>
                        <a:t>0.548</a:t>
                      </a:r>
                      <a:endParaRPr lang="en-US" dirty="0"/>
                    </a:p>
                  </a:txBody>
                  <a:tcPr anchor="ctr"/>
                </a:tc>
                <a:tc>
                  <a:txBody>
                    <a:bodyPr/>
                    <a:lstStyle/>
                    <a:p>
                      <a:pPr algn="l"/>
                      <a:r>
                        <a:rPr lang="en-US" dirty="0"/>
                        <a:t>0.53</a:t>
                      </a:r>
                    </a:p>
                  </a:txBody>
                  <a:tcPr anchor="ctr"/>
                </a:tc>
                <a:tc>
                  <a:txBody>
                    <a:bodyPr/>
                    <a:lstStyle/>
                    <a:p>
                      <a:pPr algn="l"/>
                      <a:r>
                        <a:rPr lang="en-US" dirty="0"/>
                        <a:t>0.52</a:t>
                      </a:r>
                    </a:p>
                  </a:txBody>
                  <a:tcPr anchor="ctr"/>
                </a:tc>
                <a:tc>
                  <a:txBody>
                    <a:bodyPr/>
                    <a:lstStyle/>
                    <a:p>
                      <a:pPr algn="l"/>
                      <a:r>
                        <a:rPr lang="en-US" dirty="0"/>
                        <a:t>0.48</a:t>
                      </a:r>
                    </a:p>
                  </a:txBody>
                  <a:tcPr anchor="ctr"/>
                </a:tc>
                <a:extLst>
                  <a:ext uri="{0D108BD9-81ED-4DB2-BD59-A6C34878D82A}">
                    <a16:rowId xmlns:a16="http://schemas.microsoft.com/office/drawing/2014/main" val="4088301919"/>
                  </a:ext>
                </a:extLst>
              </a:tr>
              <a:tr h="0">
                <a:tc>
                  <a:txBody>
                    <a:bodyPr/>
                    <a:lstStyle/>
                    <a:p>
                      <a:pPr algn="l"/>
                      <a:r>
                        <a:rPr lang="en-US" b="1" dirty="0"/>
                        <a:t>MNB</a:t>
                      </a:r>
                    </a:p>
                  </a:txBody>
                  <a:tcPr anchor="ctr"/>
                </a:tc>
                <a:tc>
                  <a:txBody>
                    <a:bodyPr/>
                    <a:lstStyle/>
                    <a:p>
                      <a:pPr algn="l"/>
                      <a:r>
                        <a:rPr lang="en-US" dirty="0"/>
                        <a:t>alpha = 10</a:t>
                      </a:r>
                      <a:r>
                        <a:rPr lang="en-US" baseline="30000" dirty="0"/>
                        <a:t>-6</a:t>
                      </a:r>
                      <a:endParaRPr lang="en-US" dirty="0"/>
                    </a:p>
                  </a:txBody>
                  <a:tcPr anchor="ctr"/>
                </a:tc>
                <a:tc>
                  <a:txBody>
                    <a:bodyPr/>
                    <a:lstStyle/>
                    <a:p>
                      <a:pPr algn="l"/>
                      <a:r>
                        <a:rPr lang="en-US" b="1" dirty="0"/>
                        <a:t>0.613</a:t>
                      </a:r>
                    </a:p>
                  </a:txBody>
                  <a:tcPr anchor="ctr"/>
                </a:tc>
                <a:tc>
                  <a:txBody>
                    <a:bodyPr/>
                    <a:lstStyle/>
                    <a:p>
                      <a:pPr algn="l"/>
                      <a:r>
                        <a:rPr lang="en-US" dirty="0"/>
                        <a:t>0.62</a:t>
                      </a:r>
                    </a:p>
                  </a:txBody>
                  <a:tcPr anchor="ctr"/>
                </a:tc>
                <a:tc>
                  <a:txBody>
                    <a:bodyPr/>
                    <a:lstStyle/>
                    <a:p>
                      <a:pPr algn="l"/>
                      <a:r>
                        <a:rPr lang="en-US" dirty="0"/>
                        <a:t>0.59</a:t>
                      </a:r>
                    </a:p>
                  </a:txBody>
                  <a:tcPr anchor="ctr"/>
                </a:tc>
                <a:tc>
                  <a:txBody>
                    <a:bodyPr/>
                    <a:lstStyle/>
                    <a:p>
                      <a:pPr algn="l"/>
                      <a:r>
                        <a:rPr lang="en-US" dirty="0"/>
                        <a:t>0.58</a:t>
                      </a:r>
                    </a:p>
                  </a:txBody>
                  <a:tcPr anchor="ctr"/>
                </a:tc>
                <a:extLst>
                  <a:ext uri="{0D108BD9-81ED-4DB2-BD59-A6C34878D82A}">
                    <a16:rowId xmlns:a16="http://schemas.microsoft.com/office/drawing/2014/main" val="2697958506"/>
                  </a:ext>
                </a:extLst>
              </a:tr>
              <a:tr h="0">
                <a:tc>
                  <a:txBody>
                    <a:bodyPr/>
                    <a:lstStyle/>
                    <a:p>
                      <a:pPr algn="l"/>
                      <a:r>
                        <a:rPr lang="en-US" b="0" dirty="0"/>
                        <a:t>Neural Network</a:t>
                      </a:r>
                    </a:p>
                  </a:txBody>
                  <a:tcPr anchor="ctr"/>
                </a:tc>
                <a:tc>
                  <a:txBody>
                    <a:bodyPr/>
                    <a:lstStyle/>
                    <a:p>
                      <a:pPr algn="l"/>
                      <a:r>
                        <a:rPr lang="en-US" dirty="0"/>
                        <a:t>Dense </a:t>
                      </a:r>
                      <a:r>
                        <a:rPr lang="en-US" dirty="0" err="1"/>
                        <a:t>relu</a:t>
                      </a:r>
                      <a:r>
                        <a:rPr lang="en-US" dirty="0"/>
                        <a:t>, 50</a:t>
                      </a:r>
                      <a:br>
                        <a:rPr lang="en-US" dirty="0"/>
                      </a:br>
                      <a:r>
                        <a:rPr lang="en-US" dirty="0"/>
                        <a:t>Dense </a:t>
                      </a:r>
                      <a:r>
                        <a:rPr lang="en-US" dirty="0" err="1"/>
                        <a:t>softmax</a:t>
                      </a:r>
                      <a:r>
                        <a:rPr lang="en-US" dirty="0"/>
                        <a:t>, 2</a:t>
                      </a:r>
                      <a:br>
                        <a:rPr lang="en-US" dirty="0"/>
                      </a:br>
                      <a:r>
                        <a:rPr lang="en-US" dirty="0"/>
                        <a:t>epochs = 20</a:t>
                      </a:r>
                    </a:p>
                  </a:txBody>
                  <a:tcPr anchor="ctr"/>
                </a:tc>
                <a:tc>
                  <a:txBody>
                    <a:bodyPr/>
                    <a:lstStyle/>
                    <a:p>
                      <a:pPr algn="l"/>
                      <a:r>
                        <a:rPr lang="en-US" sz="1800" dirty="0"/>
                        <a:t>0.581</a:t>
                      </a:r>
                      <a:endParaRPr lang="en-US" b="0" dirty="0"/>
                    </a:p>
                  </a:txBody>
                  <a:tcPr anchor="ctr"/>
                </a:tc>
                <a:tc>
                  <a:txBody>
                    <a:bodyPr/>
                    <a:lstStyle/>
                    <a:p>
                      <a:pPr algn="l"/>
                      <a:r>
                        <a:rPr lang="en-US" dirty="0"/>
                        <a:t>0.57</a:t>
                      </a:r>
                    </a:p>
                  </a:txBody>
                  <a:tcPr anchor="ctr"/>
                </a:tc>
                <a:tc>
                  <a:txBody>
                    <a:bodyPr/>
                    <a:lstStyle/>
                    <a:p>
                      <a:pPr algn="l"/>
                      <a:r>
                        <a:rPr lang="en-US" dirty="0"/>
                        <a:t>0.56</a:t>
                      </a:r>
                    </a:p>
                  </a:txBody>
                  <a:tcPr anchor="ctr"/>
                </a:tc>
                <a:tc>
                  <a:txBody>
                    <a:bodyPr/>
                    <a:lstStyle/>
                    <a:p>
                      <a:pPr algn="l"/>
                      <a:r>
                        <a:rPr lang="en-US" dirty="0"/>
                        <a:t>0.55</a:t>
                      </a:r>
                    </a:p>
                  </a:txBody>
                  <a:tcPr anchor="ctr"/>
                </a:tc>
                <a:extLst>
                  <a:ext uri="{0D108BD9-81ED-4DB2-BD59-A6C34878D82A}">
                    <a16:rowId xmlns:a16="http://schemas.microsoft.com/office/drawing/2014/main" val="3709976708"/>
                  </a:ext>
                </a:extLst>
              </a:tr>
              <a:tr h="0">
                <a:tc>
                  <a:txBody>
                    <a:bodyPr/>
                    <a:lstStyle/>
                    <a:p>
                      <a:pPr algn="l"/>
                      <a:r>
                        <a:rPr lang="en-US" b="1" dirty="0"/>
                        <a:t>Random Forest</a:t>
                      </a:r>
                    </a:p>
                  </a:txBody>
                  <a:tcPr anchor="ctr"/>
                </a:tc>
                <a:tc>
                  <a:txBody>
                    <a:bodyPr/>
                    <a:lstStyle/>
                    <a:p>
                      <a:pPr algn="l"/>
                      <a:r>
                        <a:rPr lang="en-US" dirty="0" err="1"/>
                        <a:t>max_depth</a:t>
                      </a:r>
                      <a:r>
                        <a:rPr lang="en-US" dirty="0"/>
                        <a:t> = 10</a:t>
                      </a:r>
                    </a:p>
                    <a:p>
                      <a:pPr algn="l"/>
                      <a:r>
                        <a:rPr lang="en-US" dirty="0" err="1"/>
                        <a:t>max_features</a:t>
                      </a:r>
                      <a:r>
                        <a:rPr lang="en-US" dirty="0"/>
                        <a:t> = log2</a:t>
                      </a:r>
                    </a:p>
                  </a:txBody>
                  <a:tcPr anchor="ctr"/>
                </a:tc>
                <a:tc>
                  <a:txBody>
                    <a:bodyPr/>
                    <a:lstStyle/>
                    <a:p>
                      <a:pPr algn="l"/>
                      <a:r>
                        <a:rPr lang="en-US" b="1" dirty="0"/>
                        <a:t>0.613</a:t>
                      </a:r>
                    </a:p>
                  </a:txBody>
                  <a:tcPr anchor="ctr"/>
                </a:tc>
                <a:tc>
                  <a:txBody>
                    <a:bodyPr/>
                    <a:lstStyle/>
                    <a:p>
                      <a:pPr algn="l"/>
                      <a:r>
                        <a:rPr lang="en-US" dirty="0"/>
                        <a:t>0.62</a:t>
                      </a:r>
                    </a:p>
                  </a:txBody>
                  <a:tcPr anchor="ctr"/>
                </a:tc>
                <a:tc>
                  <a:txBody>
                    <a:bodyPr/>
                    <a:lstStyle/>
                    <a:p>
                      <a:pPr algn="l"/>
                      <a:r>
                        <a:rPr lang="en-US" dirty="0"/>
                        <a:t>0.59</a:t>
                      </a:r>
                    </a:p>
                  </a:txBody>
                  <a:tcPr anchor="ctr"/>
                </a:tc>
                <a:tc>
                  <a:txBody>
                    <a:bodyPr/>
                    <a:lstStyle/>
                    <a:p>
                      <a:pPr algn="l"/>
                      <a:r>
                        <a:rPr lang="en-US" dirty="0"/>
                        <a:t>0.58</a:t>
                      </a:r>
                    </a:p>
                  </a:txBody>
                  <a:tcPr anchor="ctr"/>
                </a:tc>
                <a:extLst>
                  <a:ext uri="{0D108BD9-81ED-4DB2-BD59-A6C34878D82A}">
                    <a16:rowId xmlns:a16="http://schemas.microsoft.com/office/drawing/2014/main" val="1038987775"/>
                  </a:ext>
                </a:extLst>
              </a:tr>
            </a:tbl>
          </a:graphicData>
        </a:graphic>
      </p:graphicFrame>
    </p:spTree>
    <p:extLst>
      <p:ext uri="{BB962C8B-B14F-4D97-AF65-F5344CB8AC3E}">
        <p14:creationId xmlns:p14="http://schemas.microsoft.com/office/powerpoint/2010/main" val="881736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CF91BB1-AFF4-4465-8148-776DB2A9CC59}"/>
              </a:ext>
            </a:extLst>
          </p:cNvPr>
          <p:cNvPicPr>
            <a:picLocks noChangeAspect="1"/>
          </p:cNvPicPr>
          <p:nvPr/>
        </p:nvPicPr>
        <p:blipFill>
          <a:blip r:embed="rId2"/>
          <a:stretch>
            <a:fillRect/>
          </a:stretch>
        </p:blipFill>
        <p:spPr>
          <a:xfrm>
            <a:off x="1743457" y="4658884"/>
            <a:ext cx="5946263" cy="2141584"/>
          </a:xfrm>
          <a:prstGeom prst="rect">
            <a:avLst/>
          </a:prstGeom>
        </p:spPr>
      </p:pic>
      <p:sp>
        <p:nvSpPr>
          <p:cNvPr id="2" name="Title 1">
            <a:extLst>
              <a:ext uri="{FF2B5EF4-FFF2-40B4-BE49-F238E27FC236}">
                <a16:creationId xmlns:a16="http://schemas.microsoft.com/office/drawing/2014/main" id="{70910EB8-1654-4331-851C-DAF3B9800BA6}"/>
              </a:ext>
            </a:extLst>
          </p:cNvPr>
          <p:cNvSpPr>
            <a:spLocks noGrp="1"/>
          </p:cNvSpPr>
          <p:nvPr>
            <p:ph type="title"/>
          </p:nvPr>
        </p:nvSpPr>
        <p:spPr>
          <a:xfrm>
            <a:off x="628650" y="79004"/>
            <a:ext cx="7886700" cy="863217"/>
          </a:xfrm>
        </p:spPr>
        <p:txBody>
          <a:bodyPr>
            <a:normAutofit fontScale="90000"/>
          </a:bodyPr>
          <a:lstStyle/>
          <a:p>
            <a:r>
              <a:rPr lang="en-US" dirty="0"/>
              <a:t>Predicting Term Length</a:t>
            </a:r>
            <a:br>
              <a:rPr lang="en-US" dirty="0"/>
            </a:br>
            <a:r>
              <a:rPr lang="en-US" sz="2800" dirty="0"/>
              <a:t>Base Accuracy = 0.583</a:t>
            </a:r>
            <a:endParaRPr lang="en-US" dirty="0"/>
          </a:p>
        </p:txBody>
      </p:sp>
      <p:sp>
        <p:nvSpPr>
          <p:cNvPr id="29" name="Footer Placeholder 28">
            <a:extLst>
              <a:ext uri="{FF2B5EF4-FFF2-40B4-BE49-F238E27FC236}">
                <a16:creationId xmlns:a16="http://schemas.microsoft.com/office/drawing/2014/main" id="{7B3B4874-D8E5-4B10-8D9F-B4A20CA92E47}"/>
              </a:ext>
            </a:extLst>
          </p:cNvPr>
          <p:cNvSpPr>
            <a:spLocks noGrp="1"/>
          </p:cNvSpPr>
          <p:nvPr>
            <p:ph type="ftr" sz="quarter" idx="11"/>
          </p:nvPr>
        </p:nvSpPr>
        <p:spPr>
          <a:xfrm>
            <a:off x="76583" y="6032114"/>
            <a:ext cx="733042" cy="746882"/>
          </a:xfrm>
        </p:spPr>
        <p:txBody>
          <a:bodyPr/>
          <a:lstStyle/>
          <a:p>
            <a:r>
              <a:rPr lang="en-US" dirty="0"/>
              <a:t>Note: Precision, Recall, and F1-score are macro averages</a:t>
            </a:r>
          </a:p>
        </p:txBody>
      </p:sp>
      <p:graphicFrame>
        <p:nvGraphicFramePr>
          <p:cNvPr id="4" name="Table 3">
            <a:extLst>
              <a:ext uri="{FF2B5EF4-FFF2-40B4-BE49-F238E27FC236}">
                <a16:creationId xmlns:a16="http://schemas.microsoft.com/office/drawing/2014/main" id="{CB0835D5-5B47-4A22-B322-99202D7409C0}"/>
              </a:ext>
            </a:extLst>
          </p:cNvPr>
          <p:cNvGraphicFramePr>
            <a:graphicFrameLocks noGrp="1"/>
          </p:cNvGraphicFramePr>
          <p:nvPr>
            <p:extLst>
              <p:ext uri="{D42A27DB-BD31-4B8C-83A1-F6EECF244321}">
                <p14:modId xmlns:p14="http://schemas.microsoft.com/office/powerpoint/2010/main" val="2894034028"/>
              </p:ext>
            </p:extLst>
          </p:nvPr>
        </p:nvGraphicFramePr>
        <p:xfrm>
          <a:off x="493203" y="1063192"/>
          <a:ext cx="8157594" cy="3474720"/>
        </p:xfrm>
        <a:graphic>
          <a:graphicData uri="http://schemas.openxmlformats.org/drawingml/2006/table">
            <a:tbl>
              <a:tblPr firstRow="1" bandRow="1">
                <a:tableStyleId>{5940675A-B579-460E-94D1-54222C63F5DA}</a:tableStyleId>
              </a:tblPr>
              <a:tblGrid>
                <a:gridCol w="1708404">
                  <a:extLst>
                    <a:ext uri="{9D8B030D-6E8A-4147-A177-3AD203B41FA5}">
                      <a16:colId xmlns:a16="http://schemas.microsoft.com/office/drawing/2014/main" val="362638709"/>
                    </a:ext>
                  </a:extLst>
                </a:gridCol>
                <a:gridCol w="2228472">
                  <a:extLst>
                    <a:ext uri="{9D8B030D-6E8A-4147-A177-3AD203B41FA5}">
                      <a16:colId xmlns:a16="http://schemas.microsoft.com/office/drawing/2014/main" val="781070581"/>
                    </a:ext>
                  </a:extLst>
                </a:gridCol>
                <a:gridCol w="1344930">
                  <a:extLst>
                    <a:ext uri="{9D8B030D-6E8A-4147-A177-3AD203B41FA5}">
                      <a16:colId xmlns:a16="http://schemas.microsoft.com/office/drawing/2014/main" val="2929565086"/>
                    </a:ext>
                  </a:extLst>
                </a:gridCol>
                <a:gridCol w="1216343">
                  <a:extLst>
                    <a:ext uri="{9D8B030D-6E8A-4147-A177-3AD203B41FA5}">
                      <a16:colId xmlns:a16="http://schemas.microsoft.com/office/drawing/2014/main" val="216719169"/>
                    </a:ext>
                  </a:extLst>
                </a:gridCol>
                <a:gridCol w="929005">
                  <a:extLst>
                    <a:ext uri="{9D8B030D-6E8A-4147-A177-3AD203B41FA5}">
                      <a16:colId xmlns:a16="http://schemas.microsoft.com/office/drawing/2014/main" val="1177547622"/>
                    </a:ext>
                  </a:extLst>
                </a:gridCol>
                <a:gridCol w="730440">
                  <a:extLst>
                    <a:ext uri="{9D8B030D-6E8A-4147-A177-3AD203B41FA5}">
                      <a16:colId xmlns:a16="http://schemas.microsoft.com/office/drawing/2014/main" val="17353803"/>
                    </a:ext>
                  </a:extLst>
                </a:gridCol>
              </a:tblGrid>
              <a:tr h="0">
                <a:tc>
                  <a:txBody>
                    <a:bodyPr/>
                    <a:lstStyle/>
                    <a:p>
                      <a:pPr algn="ctr"/>
                      <a:r>
                        <a:rPr lang="en-US" dirty="0"/>
                        <a:t>Model</a:t>
                      </a:r>
                    </a:p>
                  </a:txBody>
                  <a:tcPr anchor="ctr"/>
                </a:tc>
                <a:tc>
                  <a:txBody>
                    <a:bodyPr/>
                    <a:lstStyle/>
                    <a:p>
                      <a:pPr algn="ctr"/>
                      <a:r>
                        <a:rPr lang="en-US" dirty="0"/>
                        <a:t>Parameters</a:t>
                      </a:r>
                    </a:p>
                  </a:txBody>
                  <a:tcPr anchor="ctr"/>
                </a:tc>
                <a:tc>
                  <a:txBody>
                    <a:bodyPr/>
                    <a:lstStyle/>
                    <a:p>
                      <a:pPr algn="ctr"/>
                      <a:r>
                        <a:rPr lang="en-US" dirty="0"/>
                        <a:t>Test </a:t>
                      </a:r>
                      <a:br>
                        <a:rPr lang="en-US" dirty="0"/>
                      </a:br>
                      <a:r>
                        <a:rPr lang="en-US" dirty="0"/>
                        <a:t>Accuracy</a:t>
                      </a:r>
                    </a:p>
                  </a:txBody>
                  <a:tcPr anchor="ctr"/>
                </a:tc>
                <a:tc>
                  <a:txBody>
                    <a:bodyPr/>
                    <a:lstStyle/>
                    <a:p>
                      <a:pPr algn="ctr"/>
                      <a:r>
                        <a:rPr lang="en-US" dirty="0"/>
                        <a:t>Precision</a:t>
                      </a:r>
                    </a:p>
                  </a:txBody>
                  <a:tcPr anchor="ctr"/>
                </a:tc>
                <a:tc>
                  <a:txBody>
                    <a:bodyPr/>
                    <a:lstStyle/>
                    <a:p>
                      <a:pPr algn="ctr"/>
                      <a:r>
                        <a:rPr lang="en-US" dirty="0"/>
                        <a:t>Recall</a:t>
                      </a:r>
                    </a:p>
                  </a:txBody>
                  <a:tcPr anchor="ctr"/>
                </a:tc>
                <a:tc>
                  <a:txBody>
                    <a:bodyPr/>
                    <a:lstStyle/>
                    <a:p>
                      <a:pPr algn="ctr"/>
                      <a:r>
                        <a:rPr lang="en-US" dirty="0"/>
                        <a:t>F1-</a:t>
                      </a:r>
                      <a:br>
                        <a:rPr lang="en-US" dirty="0"/>
                      </a:br>
                      <a:r>
                        <a:rPr lang="en-US" dirty="0"/>
                        <a:t>score</a:t>
                      </a:r>
                    </a:p>
                  </a:txBody>
                  <a:tcPr anchor="ctr"/>
                </a:tc>
                <a:extLst>
                  <a:ext uri="{0D108BD9-81ED-4DB2-BD59-A6C34878D82A}">
                    <a16:rowId xmlns:a16="http://schemas.microsoft.com/office/drawing/2014/main" val="153385126"/>
                  </a:ext>
                </a:extLst>
              </a:tr>
              <a:tr h="0">
                <a:tc>
                  <a:txBody>
                    <a:bodyPr/>
                    <a:lstStyle/>
                    <a:p>
                      <a:pPr algn="l"/>
                      <a:r>
                        <a:rPr lang="en-US" dirty="0"/>
                        <a:t>SVM</a:t>
                      </a:r>
                    </a:p>
                  </a:txBody>
                  <a:tcPr anchor="ctr"/>
                </a:tc>
                <a:tc>
                  <a:txBody>
                    <a:bodyPr/>
                    <a:lstStyle/>
                    <a:p>
                      <a:pPr algn="l"/>
                      <a:r>
                        <a:rPr lang="en-US" dirty="0"/>
                        <a:t>C = 200</a:t>
                      </a:r>
                    </a:p>
                  </a:txBody>
                  <a:tcPr anchor="ctr"/>
                </a:tc>
                <a:tc>
                  <a:txBody>
                    <a:bodyPr/>
                    <a:lstStyle/>
                    <a:p>
                      <a:pPr algn="l"/>
                      <a:r>
                        <a:rPr lang="en-US" dirty="0"/>
                        <a:t>0.638</a:t>
                      </a:r>
                    </a:p>
                  </a:txBody>
                  <a:tcPr anchor="ctr"/>
                </a:tc>
                <a:tc>
                  <a:txBody>
                    <a:bodyPr/>
                    <a:lstStyle/>
                    <a:p>
                      <a:pPr algn="l"/>
                      <a:r>
                        <a:rPr lang="en-US" dirty="0"/>
                        <a:t>0.63</a:t>
                      </a:r>
                    </a:p>
                  </a:txBody>
                  <a:tcPr anchor="ctr"/>
                </a:tc>
                <a:tc>
                  <a:txBody>
                    <a:bodyPr/>
                    <a:lstStyle/>
                    <a:p>
                      <a:pPr algn="l"/>
                      <a:r>
                        <a:rPr lang="en-US" dirty="0"/>
                        <a:t>0.60</a:t>
                      </a:r>
                    </a:p>
                  </a:txBody>
                  <a:tcPr anchor="ctr"/>
                </a:tc>
                <a:tc>
                  <a:txBody>
                    <a:bodyPr/>
                    <a:lstStyle/>
                    <a:p>
                      <a:pPr algn="l"/>
                      <a:r>
                        <a:rPr lang="en-US" dirty="0"/>
                        <a:t>0.58</a:t>
                      </a:r>
                    </a:p>
                  </a:txBody>
                  <a:tcPr anchor="ctr"/>
                </a:tc>
                <a:extLst>
                  <a:ext uri="{0D108BD9-81ED-4DB2-BD59-A6C34878D82A}">
                    <a16:rowId xmlns:a16="http://schemas.microsoft.com/office/drawing/2014/main" val="4088301919"/>
                  </a:ext>
                </a:extLst>
              </a:tr>
              <a:tr h="0">
                <a:tc>
                  <a:txBody>
                    <a:bodyPr/>
                    <a:lstStyle/>
                    <a:p>
                      <a:pPr algn="l"/>
                      <a:r>
                        <a:rPr lang="en-US" dirty="0"/>
                        <a:t>MNB</a:t>
                      </a:r>
                    </a:p>
                  </a:txBody>
                  <a:tcPr anchor="ctr"/>
                </a:tc>
                <a:tc>
                  <a:txBody>
                    <a:bodyPr/>
                    <a:lstStyle/>
                    <a:p>
                      <a:pPr algn="l"/>
                      <a:r>
                        <a:rPr lang="en-US" dirty="0"/>
                        <a:t>alpha = 10</a:t>
                      </a:r>
                      <a:r>
                        <a:rPr lang="en-US" baseline="30000" dirty="0"/>
                        <a:t>-6</a:t>
                      </a:r>
                      <a:endParaRPr lang="en-US" dirty="0"/>
                    </a:p>
                  </a:txBody>
                  <a:tcPr anchor="ctr"/>
                </a:tc>
                <a:tc>
                  <a:txBody>
                    <a:bodyPr/>
                    <a:lstStyle/>
                    <a:p>
                      <a:pPr algn="l"/>
                      <a:r>
                        <a:rPr lang="en-US" dirty="0"/>
                        <a:t>0.611</a:t>
                      </a:r>
                    </a:p>
                  </a:txBody>
                  <a:tcPr anchor="ctr"/>
                </a:tc>
                <a:tc>
                  <a:txBody>
                    <a:bodyPr/>
                    <a:lstStyle/>
                    <a:p>
                      <a:pPr algn="l"/>
                      <a:r>
                        <a:rPr lang="en-US" dirty="0"/>
                        <a:t>0.61</a:t>
                      </a:r>
                    </a:p>
                  </a:txBody>
                  <a:tcPr anchor="ctr"/>
                </a:tc>
                <a:tc>
                  <a:txBody>
                    <a:bodyPr/>
                    <a:lstStyle/>
                    <a:p>
                      <a:pPr algn="l"/>
                      <a:r>
                        <a:rPr lang="en-US" dirty="0"/>
                        <a:t>0.55</a:t>
                      </a:r>
                    </a:p>
                  </a:txBody>
                  <a:tcPr anchor="ctr"/>
                </a:tc>
                <a:tc>
                  <a:txBody>
                    <a:bodyPr/>
                    <a:lstStyle/>
                    <a:p>
                      <a:pPr algn="l"/>
                      <a:r>
                        <a:rPr lang="en-US" dirty="0"/>
                        <a:t>0.52</a:t>
                      </a:r>
                    </a:p>
                  </a:txBody>
                  <a:tcPr anchor="ctr"/>
                </a:tc>
                <a:extLst>
                  <a:ext uri="{0D108BD9-81ED-4DB2-BD59-A6C34878D82A}">
                    <a16:rowId xmlns:a16="http://schemas.microsoft.com/office/drawing/2014/main" val="2697958506"/>
                  </a:ext>
                </a:extLst>
              </a:tr>
              <a:tr h="0">
                <a:tc>
                  <a:txBody>
                    <a:bodyPr/>
                    <a:lstStyle/>
                    <a:p>
                      <a:pPr algn="l"/>
                      <a:r>
                        <a:rPr lang="en-US" b="1" dirty="0"/>
                        <a:t>Neural Network</a:t>
                      </a:r>
                    </a:p>
                  </a:txBody>
                  <a:tcPr anchor="ctr"/>
                </a:tc>
                <a:tc>
                  <a:txBody>
                    <a:bodyPr/>
                    <a:lstStyle/>
                    <a:p>
                      <a:pPr algn="l"/>
                      <a:r>
                        <a:rPr lang="en-US" dirty="0"/>
                        <a:t>Dense </a:t>
                      </a:r>
                      <a:r>
                        <a:rPr lang="en-US" dirty="0" err="1"/>
                        <a:t>relu</a:t>
                      </a:r>
                      <a:r>
                        <a:rPr lang="en-US" dirty="0"/>
                        <a:t>, 200</a:t>
                      </a:r>
                      <a:br>
                        <a:rPr lang="en-US" dirty="0"/>
                      </a:br>
                      <a:r>
                        <a:rPr lang="en-US" dirty="0"/>
                        <a:t>Dense </a:t>
                      </a:r>
                      <a:r>
                        <a:rPr lang="en-US" dirty="0" err="1"/>
                        <a:t>softmax</a:t>
                      </a:r>
                      <a:r>
                        <a:rPr lang="en-US" dirty="0"/>
                        <a:t>, 2</a:t>
                      </a:r>
                      <a:br>
                        <a:rPr lang="en-US" dirty="0"/>
                      </a:br>
                      <a:r>
                        <a:rPr lang="en-US" dirty="0"/>
                        <a:t>epochs = 40</a:t>
                      </a:r>
                    </a:p>
                  </a:txBody>
                  <a:tcPr anchor="ctr"/>
                </a:tc>
                <a:tc>
                  <a:txBody>
                    <a:bodyPr/>
                    <a:lstStyle/>
                    <a:p>
                      <a:pPr algn="l"/>
                      <a:r>
                        <a:rPr lang="en-US" b="1" dirty="0"/>
                        <a:t>0.694</a:t>
                      </a:r>
                    </a:p>
                  </a:txBody>
                  <a:tcPr anchor="ctr"/>
                </a:tc>
                <a:tc>
                  <a:txBody>
                    <a:bodyPr/>
                    <a:lstStyle/>
                    <a:p>
                      <a:pPr algn="l"/>
                      <a:r>
                        <a:rPr lang="en-US" dirty="0"/>
                        <a:t>0.71</a:t>
                      </a:r>
                    </a:p>
                  </a:txBody>
                  <a:tcPr anchor="ctr"/>
                </a:tc>
                <a:tc>
                  <a:txBody>
                    <a:bodyPr/>
                    <a:lstStyle/>
                    <a:p>
                      <a:pPr algn="l"/>
                      <a:r>
                        <a:rPr lang="en-US" dirty="0"/>
                        <a:t>0.65</a:t>
                      </a:r>
                    </a:p>
                  </a:txBody>
                  <a:tcPr anchor="ctr"/>
                </a:tc>
                <a:tc>
                  <a:txBody>
                    <a:bodyPr/>
                    <a:lstStyle/>
                    <a:p>
                      <a:pPr algn="l"/>
                      <a:r>
                        <a:rPr lang="en-US" dirty="0"/>
                        <a:t>0.65</a:t>
                      </a:r>
                    </a:p>
                  </a:txBody>
                  <a:tcPr anchor="ctr"/>
                </a:tc>
                <a:extLst>
                  <a:ext uri="{0D108BD9-81ED-4DB2-BD59-A6C34878D82A}">
                    <a16:rowId xmlns:a16="http://schemas.microsoft.com/office/drawing/2014/main" val="3709976708"/>
                  </a:ext>
                </a:extLst>
              </a:tr>
              <a:tr h="0">
                <a:tc>
                  <a:txBody>
                    <a:bodyPr/>
                    <a:lstStyle/>
                    <a:p>
                      <a:pPr algn="l"/>
                      <a:r>
                        <a:rPr lang="en-US" b="1" dirty="0"/>
                        <a:t>Random Forest</a:t>
                      </a:r>
                    </a:p>
                  </a:txBody>
                  <a:tcPr anchor="ctr"/>
                </a:tc>
                <a:tc>
                  <a:txBody>
                    <a:bodyPr/>
                    <a:lstStyle/>
                    <a:p>
                      <a:pPr algn="l"/>
                      <a:r>
                        <a:rPr lang="en-US" dirty="0" err="1"/>
                        <a:t>max_depth</a:t>
                      </a:r>
                      <a:r>
                        <a:rPr lang="en-US" dirty="0"/>
                        <a:t> = 35</a:t>
                      </a:r>
                    </a:p>
                    <a:p>
                      <a:pPr algn="l"/>
                      <a:r>
                        <a:rPr lang="en-US" dirty="0" err="1"/>
                        <a:t>max_features</a:t>
                      </a:r>
                      <a:r>
                        <a:rPr lang="en-US" dirty="0"/>
                        <a:t> = auto</a:t>
                      </a:r>
                    </a:p>
                  </a:txBody>
                  <a:tcPr anchor="ctr"/>
                </a:tc>
                <a:tc>
                  <a:txBody>
                    <a:bodyPr/>
                    <a:lstStyle/>
                    <a:p>
                      <a:pPr algn="l"/>
                      <a:r>
                        <a:rPr lang="en-US" b="1" dirty="0"/>
                        <a:t>0.694</a:t>
                      </a:r>
                    </a:p>
                  </a:txBody>
                  <a:tcPr anchor="ctr"/>
                </a:tc>
                <a:tc>
                  <a:txBody>
                    <a:bodyPr/>
                    <a:lstStyle/>
                    <a:p>
                      <a:pPr algn="l"/>
                      <a:r>
                        <a:rPr lang="en-US" dirty="0"/>
                        <a:t>0.71</a:t>
                      </a:r>
                    </a:p>
                  </a:txBody>
                  <a:tcPr anchor="ctr"/>
                </a:tc>
                <a:tc>
                  <a:txBody>
                    <a:bodyPr/>
                    <a:lstStyle/>
                    <a:p>
                      <a:pPr algn="l"/>
                      <a:r>
                        <a:rPr lang="en-US" dirty="0"/>
                        <a:t>0.65</a:t>
                      </a:r>
                    </a:p>
                  </a:txBody>
                  <a:tcPr anchor="ctr"/>
                </a:tc>
                <a:tc>
                  <a:txBody>
                    <a:bodyPr/>
                    <a:lstStyle/>
                    <a:p>
                      <a:pPr algn="l"/>
                      <a:r>
                        <a:rPr lang="en-US" dirty="0"/>
                        <a:t>0.65</a:t>
                      </a:r>
                    </a:p>
                  </a:txBody>
                  <a:tcPr anchor="ctr"/>
                </a:tc>
                <a:extLst>
                  <a:ext uri="{0D108BD9-81ED-4DB2-BD59-A6C34878D82A}">
                    <a16:rowId xmlns:a16="http://schemas.microsoft.com/office/drawing/2014/main" val="1038987775"/>
                  </a:ext>
                </a:extLst>
              </a:tr>
            </a:tbl>
          </a:graphicData>
        </a:graphic>
      </p:graphicFrame>
    </p:spTree>
    <p:extLst>
      <p:ext uri="{BB962C8B-B14F-4D97-AF65-F5344CB8AC3E}">
        <p14:creationId xmlns:p14="http://schemas.microsoft.com/office/powerpoint/2010/main" val="2996629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20</TotalTime>
  <Words>2207</Words>
  <Application>Microsoft Office PowerPoint</Application>
  <PresentationFormat>On-screen Show (4:3)</PresentationFormat>
  <Paragraphs>574</Paragraphs>
  <Slides>28</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Cambria</vt:lpstr>
      <vt:lpstr>Cambria Math</vt:lpstr>
      <vt:lpstr>Century Gothic</vt:lpstr>
      <vt:lpstr>Proxima Nova</vt:lpstr>
      <vt:lpstr>Wingdings 3</vt:lpstr>
      <vt:lpstr>Ion</vt:lpstr>
      <vt:lpstr>Portfolio Milestone</vt:lpstr>
      <vt:lpstr>Learning Objectives Review</vt:lpstr>
      <vt:lpstr>Presidential Speeches</vt:lpstr>
      <vt:lpstr>Introduction</vt:lpstr>
      <vt:lpstr>Sentiment Over Time (vaderSentiment)</vt:lpstr>
      <vt:lpstr>K-means</vt:lpstr>
      <vt:lpstr>Prediction Models</vt:lpstr>
      <vt:lpstr>Predicting Political Party Base Accuracy = 0.548</vt:lpstr>
      <vt:lpstr>Predicting Term Length Base Accuracy = 0.583</vt:lpstr>
      <vt:lpstr>Trump Years in Office Neural Network Prediction</vt:lpstr>
      <vt:lpstr>Predicting Time Period Base Accuracy = 0.270</vt:lpstr>
      <vt:lpstr>Worldwide Suicide Factors</vt:lpstr>
      <vt:lpstr>Problem and Data </vt:lpstr>
      <vt:lpstr>Suicide Trends</vt:lpstr>
      <vt:lpstr>Global View</vt:lpstr>
      <vt:lpstr>Is the US alone? </vt:lpstr>
      <vt:lpstr>US (alone) Far From Other Clusters</vt:lpstr>
      <vt:lpstr>Predicting Rate of Suicide </vt:lpstr>
      <vt:lpstr>Recommendation </vt:lpstr>
      <vt:lpstr>Student Alcohol Consumption</vt:lpstr>
      <vt:lpstr>Overview</vt:lpstr>
      <vt:lpstr>PowerPoint Presentation</vt:lpstr>
      <vt:lpstr>K-Means Clusters</vt:lpstr>
      <vt:lpstr>K-Means Cluster Centers</vt:lpstr>
      <vt:lpstr>PowerPoint Presentation</vt:lpstr>
      <vt:lpstr>PowerPoint Presentation</vt:lpstr>
      <vt:lpstr>PowerPoint Presentation</vt:lpstr>
      <vt:lpstr>Clusters in Logistic Predictions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Milestone</dc:title>
  <dc:creator>Nash Delcamp</dc:creator>
  <cp:lastModifiedBy>Nash Delcamp</cp:lastModifiedBy>
  <cp:revision>1</cp:revision>
  <dcterms:created xsi:type="dcterms:W3CDTF">2019-07-11T00:31:15Z</dcterms:created>
  <dcterms:modified xsi:type="dcterms:W3CDTF">2019-07-11T00:51:36Z</dcterms:modified>
</cp:coreProperties>
</file>